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4fcfe0830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6efd9709545c6"/>
  </p:sldMasterIdLst>
  <p:sldIdLst>
    <p:sldId xmlns:r="http://schemas.openxmlformats.org/officeDocument/2006/relationships" id="256" r:id="Rc1a13dadebdd407a"/>
    <p:sldId xmlns:r="http://schemas.openxmlformats.org/officeDocument/2006/relationships" id="257" r:id="R33ae77c843274889"/>
    <p:sldId xmlns:r="http://schemas.openxmlformats.org/officeDocument/2006/relationships" id="258" r:id="R7ffee648681d4dd8"/>
    <p:sldId xmlns:r="http://schemas.openxmlformats.org/officeDocument/2006/relationships" id="259" r:id="R9b1112de811344d3"/>
    <p:sldId xmlns:r="http://schemas.openxmlformats.org/officeDocument/2006/relationships" id="260" r:id="R7348cdc5f10f4b7b"/>
    <p:sldId xmlns:r="http://schemas.openxmlformats.org/officeDocument/2006/relationships" id="261" r:id="Rf033467f748f421b"/>
    <p:sldId xmlns:r="http://schemas.openxmlformats.org/officeDocument/2006/relationships" id="262" r:id="R4d4f129acdda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6efd9709545c6" /><Relationship Type="http://schemas.openxmlformats.org/officeDocument/2006/relationships/slide" Target="/ppt/slides/slide1.xml" Id="Rc1a13dadebdd407a" /><Relationship Type="http://schemas.openxmlformats.org/officeDocument/2006/relationships/slide" Target="/ppt/slides/slide2.xml" Id="R33ae77c843274889" /><Relationship Type="http://schemas.openxmlformats.org/officeDocument/2006/relationships/slide" Target="/ppt/slides/slide3.xml" Id="R7ffee648681d4dd8" /><Relationship Type="http://schemas.openxmlformats.org/officeDocument/2006/relationships/slide" Target="/ppt/slides/slide4.xml" Id="R9b1112de811344d3" /><Relationship Type="http://schemas.openxmlformats.org/officeDocument/2006/relationships/slide" Target="/ppt/slides/slide5.xml" Id="R7348cdc5f10f4b7b" /><Relationship Type="http://schemas.openxmlformats.org/officeDocument/2006/relationships/slide" Target="/ppt/slides/slide6.xml" Id="Rf033467f748f421b" /><Relationship Type="http://schemas.openxmlformats.org/officeDocument/2006/relationships/slide" Target="/ppt/slides/slide7.xml" Id="R4d4f129acdda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062b43aaf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f13aea7604df9" /><Relationship Type="http://schemas.openxmlformats.org/officeDocument/2006/relationships/theme" Target="/ppt/slideMasters/theme/theme1.xml" Id="R22a5bf4a19ca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f13aea760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53ac4dae2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79927e545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c8cf41cea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0ee74db73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747d45f4b4b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9bd11ef0646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d79bfa5e3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