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1d38d8fe7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3330dbafe4b3c"/>
  </p:sldMasterIdLst>
  <p:sldIdLst>
    <p:sldId xmlns:r="http://schemas.openxmlformats.org/officeDocument/2006/relationships" id="256" r:id="Rc2e31ccb617d4f7f"/>
    <p:sldId xmlns:r="http://schemas.openxmlformats.org/officeDocument/2006/relationships" id="257" r:id="R635f8e87f3b04f12"/>
    <p:sldId xmlns:r="http://schemas.openxmlformats.org/officeDocument/2006/relationships" id="258" r:id="R1d50357d96e742f1"/>
    <p:sldId xmlns:r="http://schemas.openxmlformats.org/officeDocument/2006/relationships" id="259" r:id="Raa2e95dd97f7476e"/>
    <p:sldId xmlns:r="http://schemas.openxmlformats.org/officeDocument/2006/relationships" id="260" r:id="R3cd8eeb0b484452b"/>
    <p:sldId xmlns:r="http://schemas.openxmlformats.org/officeDocument/2006/relationships" id="261" r:id="R4c3973c3b67b467f"/>
    <p:sldId xmlns:r="http://schemas.openxmlformats.org/officeDocument/2006/relationships" id="262" r:id="Rdee24215003f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3330dbafe4b3c" /><Relationship Type="http://schemas.openxmlformats.org/officeDocument/2006/relationships/slide" Target="/ppt/slides/slide1.xml" Id="Rc2e31ccb617d4f7f" /><Relationship Type="http://schemas.openxmlformats.org/officeDocument/2006/relationships/slide" Target="/ppt/slides/slide2.xml" Id="R635f8e87f3b04f12" /><Relationship Type="http://schemas.openxmlformats.org/officeDocument/2006/relationships/slide" Target="/ppt/slides/slide3.xml" Id="R1d50357d96e742f1" /><Relationship Type="http://schemas.openxmlformats.org/officeDocument/2006/relationships/slide" Target="/ppt/slides/slide4.xml" Id="Raa2e95dd97f7476e" /><Relationship Type="http://schemas.openxmlformats.org/officeDocument/2006/relationships/slide" Target="/ppt/slides/slide5.xml" Id="R3cd8eeb0b484452b" /><Relationship Type="http://schemas.openxmlformats.org/officeDocument/2006/relationships/slide" Target="/ppt/slides/slide6.xml" Id="R4c3973c3b67b467f" /><Relationship Type="http://schemas.openxmlformats.org/officeDocument/2006/relationships/slide" Target="/ppt/slides/slide7.xml" Id="Rdee24215003f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03619ebe34c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46c55d1ab4947" /><Relationship Type="http://schemas.openxmlformats.org/officeDocument/2006/relationships/theme" Target="/ppt/slideMasters/theme/theme1.xml" Id="R0968da89a06540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846c55d1ab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1dc1e22af4a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fb88aabb148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9bb29973a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047fbc7054b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42ea9766448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108de837a41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a4d35d20245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MISTFJORD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MISTFJORD AS ble etablert [år] og holder til i Svartskog.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7 527 556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68 090 237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68 129 593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STRANGER MJØNES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NYHAVN MJØNES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MJØNES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JAMETTE MJØNES NIELSEN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BLICHFELDT MJØNES  –  13,4 %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BIRTE MJØNES  –  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1420 Svartskog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877 328 422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