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f233a81e4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4f7bc4978c44b4"/>
  </p:sldMasterIdLst>
  <p:sldIdLst>
    <p:sldId xmlns:r="http://schemas.openxmlformats.org/officeDocument/2006/relationships" id="256" r:id="Ref0100e19e864585"/>
    <p:sldId xmlns:r="http://schemas.openxmlformats.org/officeDocument/2006/relationships" id="257" r:id="Rd1ced32775454e1c"/>
    <p:sldId xmlns:r="http://schemas.openxmlformats.org/officeDocument/2006/relationships" id="258" r:id="R3174ce617b034100"/>
    <p:sldId xmlns:r="http://schemas.openxmlformats.org/officeDocument/2006/relationships" id="259" r:id="R041faf1ae2f44aed"/>
    <p:sldId xmlns:r="http://schemas.openxmlformats.org/officeDocument/2006/relationships" id="260" r:id="R9f4be850aa0b43f7"/>
    <p:sldId xmlns:r="http://schemas.openxmlformats.org/officeDocument/2006/relationships" id="261" r:id="Re5bbfbeb9e3d4505"/>
    <p:sldId xmlns:r="http://schemas.openxmlformats.org/officeDocument/2006/relationships" id="262" r:id="R9c90a79f62d3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f7bc4978c44b4" /><Relationship Type="http://schemas.openxmlformats.org/officeDocument/2006/relationships/slide" Target="/ppt/slides/slide1.xml" Id="Ref0100e19e864585" /><Relationship Type="http://schemas.openxmlformats.org/officeDocument/2006/relationships/slide" Target="/ppt/slides/slide2.xml" Id="Rd1ced32775454e1c" /><Relationship Type="http://schemas.openxmlformats.org/officeDocument/2006/relationships/slide" Target="/ppt/slides/slide3.xml" Id="R3174ce617b034100" /><Relationship Type="http://schemas.openxmlformats.org/officeDocument/2006/relationships/slide" Target="/ppt/slides/slide4.xml" Id="R041faf1ae2f44aed" /><Relationship Type="http://schemas.openxmlformats.org/officeDocument/2006/relationships/slide" Target="/ppt/slides/slide5.xml" Id="R9f4be850aa0b43f7" /><Relationship Type="http://schemas.openxmlformats.org/officeDocument/2006/relationships/slide" Target="/ppt/slides/slide6.xml" Id="Re5bbfbeb9e3d4505" /><Relationship Type="http://schemas.openxmlformats.org/officeDocument/2006/relationships/slide" Target="/ppt/slides/slide7.xml" Id="R9c90a79f62d3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a4424691b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7343754e64142" /><Relationship Type="http://schemas.openxmlformats.org/officeDocument/2006/relationships/theme" Target="/ppt/slideMasters/theme/theme1.xml" Id="Rd46612068d6949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7343754e641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68a05a78c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1741671ad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5bcac07de4c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13c16838842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8afbdf9de4d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c80bfb1f44c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298ae998a43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TRØNDERENERGI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TRØNDERENERGI KRAFT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1 046 555 000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484 568 000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356 486 000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1 232 728 000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2 065 298 000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TRØNDERENERGI KRAFT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ANEO PRODUCTION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Klæbuveien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tek.firmapost@tronderenergi.no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www.tronderenergi.no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878 631 072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KRAFT AS</a:t>
            </a:r>
          </a:p>
        </p:txBody>
      </p:sp>
    </p:spTree>
  </p:cSld>
  <p:clrMapOvr>
    <a:masterClrMapping xmlns:a="http://schemas.openxmlformats.org/drawingml/2006/main"/>
  </p:clrMapOvr>
</p:sld>
</file>