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44b854e0ea47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dd9121d4ec494e"/>
  </p:sldMasterIdLst>
  <p:sldIdLst>
    <p:sldId xmlns:r="http://schemas.openxmlformats.org/officeDocument/2006/relationships" id="256" r:id="Rde28bbe45cde4c55"/>
    <p:sldId xmlns:r="http://schemas.openxmlformats.org/officeDocument/2006/relationships" id="257" r:id="Rad9dc63c385c4ba1"/>
    <p:sldId xmlns:r="http://schemas.openxmlformats.org/officeDocument/2006/relationships" id="258" r:id="R9149d59b728f45fe"/>
    <p:sldId xmlns:r="http://schemas.openxmlformats.org/officeDocument/2006/relationships" id="259" r:id="R1261412ff6b84242"/>
    <p:sldId xmlns:r="http://schemas.openxmlformats.org/officeDocument/2006/relationships" id="260" r:id="R2e447b2b92e748a0"/>
    <p:sldId xmlns:r="http://schemas.openxmlformats.org/officeDocument/2006/relationships" id="261" r:id="R0073771ba3d94427"/>
    <p:sldId xmlns:r="http://schemas.openxmlformats.org/officeDocument/2006/relationships" id="262" r:id="R3b96c2ca9a8a43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d9121d4ec494e" /><Relationship Type="http://schemas.openxmlformats.org/officeDocument/2006/relationships/slide" Target="/ppt/slides/slide1.xml" Id="Rde28bbe45cde4c55" /><Relationship Type="http://schemas.openxmlformats.org/officeDocument/2006/relationships/slide" Target="/ppt/slides/slide2.xml" Id="Rad9dc63c385c4ba1" /><Relationship Type="http://schemas.openxmlformats.org/officeDocument/2006/relationships/slide" Target="/ppt/slides/slide3.xml" Id="R9149d59b728f45fe" /><Relationship Type="http://schemas.openxmlformats.org/officeDocument/2006/relationships/slide" Target="/ppt/slides/slide4.xml" Id="R1261412ff6b84242" /><Relationship Type="http://schemas.openxmlformats.org/officeDocument/2006/relationships/slide" Target="/ppt/slides/slide5.xml" Id="R2e447b2b92e748a0" /><Relationship Type="http://schemas.openxmlformats.org/officeDocument/2006/relationships/slide" Target="/ppt/slides/slide6.xml" Id="R0073771ba3d94427" /><Relationship Type="http://schemas.openxmlformats.org/officeDocument/2006/relationships/slide" Target="/ppt/slides/slide7.xml" Id="R3b96c2ca9a8a43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6e7fbf0d014c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77118a31e41b1" /><Relationship Type="http://schemas.openxmlformats.org/officeDocument/2006/relationships/theme" Target="/ppt/slideMasters/theme/theme1.xml" Id="Ra88a1de2e28a4d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c77118a31e41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84ac67cba43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20103a6e941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b327d276e4c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1f190b87b4d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f8e309f804a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b380255e444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64992c55a4d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FREDDY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FREDDY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−1 695 866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19 462 136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203 101 573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203 373 755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DAG FREDDY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JAN ERIK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GRO BREDAL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HANS FREDDY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Hasleskogveien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46 58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freddy.invest@c2i.net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878 657 322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