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3eb9c36af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61cb83a3844b8"/>
  </p:sldMasterIdLst>
  <p:sldIdLst>
    <p:sldId xmlns:r="http://schemas.openxmlformats.org/officeDocument/2006/relationships" id="256" r:id="R131e9f21e254452f"/>
    <p:sldId xmlns:r="http://schemas.openxmlformats.org/officeDocument/2006/relationships" id="257" r:id="R62441700b1774c3a"/>
    <p:sldId xmlns:r="http://schemas.openxmlformats.org/officeDocument/2006/relationships" id="258" r:id="R90accf3f844d4fb4"/>
    <p:sldId xmlns:r="http://schemas.openxmlformats.org/officeDocument/2006/relationships" id="259" r:id="R372cfd8490b44076"/>
    <p:sldId xmlns:r="http://schemas.openxmlformats.org/officeDocument/2006/relationships" id="260" r:id="Re44c3df17df04ab1"/>
    <p:sldId xmlns:r="http://schemas.openxmlformats.org/officeDocument/2006/relationships" id="261" r:id="Re56c555464004d08"/>
    <p:sldId xmlns:r="http://schemas.openxmlformats.org/officeDocument/2006/relationships" id="262" r:id="R2486b4fe004c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61cb83a3844b8" /><Relationship Type="http://schemas.openxmlformats.org/officeDocument/2006/relationships/slide" Target="/ppt/slides/slide1.xml" Id="R131e9f21e254452f" /><Relationship Type="http://schemas.openxmlformats.org/officeDocument/2006/relationships/slide" Target="/ppt/slides/slide2.xml" Id="R62441700b1774c3a" /><Relationship Type="http://schemas.openxmlformats.org/officeDocument/2006/relationships/slide" Target="/ppt/slides/slide3.xml" Id="R90accf3f844d4fb4" /><Relationship Type="http://schemas.openxmlformats.org/officeDocument/2006/relationships/slide" Target="/ppt/slides/slide4.xml" Id="R372cfd8490b44076" /><Relationship Type="http://schemas.openxmlformats.org/officeDocument/2006/relationships/slide" Target="/ppt/slides/slide5.xml" Id="Re44c3df17df04ab1" /><Relationship Type="http://schemas.openxmlformats.org/officeDocument/2006/relationships/slide" Target="/ppt/slides/slide6.xml" Id="Re56c555464004d08" /><Relationship Type="http://schemas.openxmlformats.org/officeDocument/2006/relationships/slide" Target="/ppt/slides/slide7.xml" Id="R2486b4fe004c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cebf6d3e9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e2afb0a545c4" /><Relationship Type="http://schemas.openxmlformats.org/officeDocument/2006/relationships/theme" Target="/ppt/slideMasters/theme/theme1.xml" Id="R871253dadd48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3e2afb0a5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4d0bafe4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9ec4c76c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03c85d56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2d74f110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95ceb6e3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0c08fc81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9ff455c8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STUGUDAL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 EIENDOM AS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21 914 803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HÅVARD MORSET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878 713 672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