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2cc4dd5b6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83b8445d74439"/>
  </p:sldMasterIdLst>
  <p:sldIdLst>
    <p:sldId xmlns:r="http://schemas.openxmlformats.org/officeDocument/2006/relationships" id="256" r:id="R884d70cffb5f45bf"/>
    <p:sldId xmlns:r="http://schemas.openxmlformats.org/officeDocument/2006/relationships" id="257" r:id="R15145d0aac52407e"/>
    <p:sldId xmlns:r="http://schemas.openxmlformats.org/officeDocument/2006/relationships" id="258" r:id="R13cfff9f6ba5424c"/>
    <p:sldId xmlns:r="http://schemas.openxmlformats.org/officeDocument/2006/relationships" id="259" r:id="R4ef3b920387d445d"/>
    <p:sldId xmlns:r="http://schemas.openxmlformats.org/officeDocument/2006/relationships" id="260" r:id="R86817c93c46040df"/>
    <p:sldId xmlns:r="http://schemas.openxmlformats.org/officeDocument/2006/relationships" id="261" r:id="R82dd08f84bf44137"/>
    <p:sldId xmlns:r="http://schemas.openxmlformats.org/officeDocument/2006/relationships" id="262" r:id="Rb6393876b93b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83b8445d74439" /><Relationship Type="http://schemas.openxmlformats.org/officeDocument/2006/relationships/slide" Target="/ppt/slides/slide1.xml" Id="R884d70cffb5f45bf" /><Relationship Type="http://schemas.openxmlformats.org/officeDocument/2006/relationships/slide" Target="/ppt/slides/slide2.xml" Id="R15145d0aac52407e" /><Relationship Type="http://schemas.openxmlformats.org/officeDocument/2006/relationships/slide" Target="/ppt/slides/slide3.xml" Id="R13cfff9f6ba5424c" /><Relationship Type="http://schemas.openxmlformats.org/officeDocument/2006/relationships/slide" Target="/ppt/slides/slide4.xml" Id="R4ef3b920387d445d" /><Relationship Type="http://schemas.openxmlformats.org/officeDocument/2006/relationships/slide" Target="/ppt/slides/slide5.xml" Id="R86817c93c46040df" /><Relationship Type="http://schemas.openxmlformats.org/officeDocument/2006/relationships/slide" Target="/ppt/slides/slide6.xml" Id="R82dd08f84bf44137" /><Relationship Type="http://schemas.openxmlformats.org/officeDocument/2006/relationships/slide" Target="/ppt/slides/slide7.xml" Id="Rb6393876b93b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e6847cf4f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fd802c6ec420d" /><Relationship Type="http://schemas.openxmlformats.org/officeDocument/2006/relationships/theme" Target="/ppt/slideMasters/theme/theme1.xml" Id="Rf7fa1ac212e9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fd802c6ec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46cf76ec8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a6fe748cd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1a6231c1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ab1aa009f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e880d829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5dd253544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90122c72c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