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9700330de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57f03a68f4802"/>
  </p:sldMasterIdLst>
  <p:sldIdLst>
    <p:sldId xmlns:r="http://schemas.openxmlformats.org/officeDocument/2006/relationships" id="256" r:id="R1237d733f7fe44be"/>
    <p:sldId xmlns:r="http://schemas.openxmlformats.org/officeDocument/2006/relationships" id="257" r:id="R6fa568d6a2284cf3"/>
    <p:sldId xmlns:r="http://schemas.openxmlformats.org/officeDocument/2006/relationships" id="258" r:id="Redfce4347d104510"/>
    <p:sldId xmlns:r="http://schemas.openxmlformats.org/officeDocument/2006/relationships" id="259" r:id="Rfc12a55895a44841"/>
    <p:sldId xmlns:r="http://schemas.openxmlformats.org/officeDocument/2006/relationships" id="260" r:id="R08d9a41b0e2e4b7c"/>
    <p:sldId xmlns:r="http://schemas.openxmlformats.org/officeDocument/2006/relationships" id="261" r:id="Rc28c230914d34e80"/>
    <p:sldId xmlns:r="http://schemas.openxmlformats.org/officeDocument/2006/relationships" id="262" r:id="Re353fbf94ea1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57f03a68f4802" /><Relationship Type="http://schemas.openxmlformats.org/officeDocument/2006/relationships/slide" Target="/ppt/slides/slide1.xml" Id="R1237d733f7fe44be" /><Relationship Type="http://schemas.openxmlformats.org/officeDocument/2006/relationships/slide" Target="/ppt/slides/slide2.xml" Id="R6fa568d6a2284cf3" /><Relationship Type="http://schemas.openxmlformats.org/officeDocument/2006/relationships/slide" Target="/ppt/slides/slide3.xml" Id="Redfce4347d104510" /><Relationship Type="http://schemas.openxmlformats.org/officeDocument/2006/relationships/slide" Target="/ppt/slides/slide4.xml" Id="Rfc12a55895a44841" /><Relationship Type="http://schemas.openxmlformats.org/officeDocument/2006/relationships/slide" Target="/ppt/slides/slide5.xml" Id="R08d9a41b0e2e4b7c" /><Relationship Type="http://schemas.openxmlformats.org/officeDocument/2006/relationships/slide" Target="/ppt/slides/slide6.xml" Id="Rc28c230914d34e80" /><Relationship Type="http://schemas.openxmlformats.org/officeDocument/2006/relationships/slide" Target="/ppt/slides/slide7.xml" Id="Re353fbf94ea1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1c90916a7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67c4c4bb24880" /><Relationship Type="http://schemas.openxmlformats.org/officeDocument/2006/relationships/theme" Target="/ppt/slideMasters/theme/theme1.xml" Id="R48b4b89acfbf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67c4c4bb2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e8d50df44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2d93a2c3f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6b4328d7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e0a7217149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9f917459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7cd24285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24fcd0d12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24 616 339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24 917 354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EDSTRØM FINN OLE ST-S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