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4b1aaf3c3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4b306e2b543dd"/>
  </p:sldMasterIdLst>
  <p:sldIdLst>
    <p:sldId xmlns:r="http://schemas.openxmlformats.org/officeDocument/2006/relationships" id="256" r:id="R79629f53990b4a69"/>
    <p:sldId xmlns:r="http://schemas.openxmlformats.org/officeDocument/2006/relationships" id="257" r:id="R0e5f82386b9e4d94"/>
    <p:sldId xmlns:r="http://schemas.openxmlformats.org/officeDocument/2006/relationships" id="258" r:id="R7b5c4cdcd35947bd"/>
    <p:sldId xmlns:r="http://schemas.openxmlformats.org/officeDocument/2006/relationships" id="259" r:id="R8c931e86310e4d65"/>
    <p:sldId xmlns:r="http://schemas.openxmlformats.org/officeDocument/2006/relationships" id="260" r:id="R69eefe47022548ab"/>
    <p:sldId xmlns:r="http://schemas.openxmlformats.org/officeDocument/2006/relationships" id="261" r:id="R80184c4ee58248ee"/>
    <p:sldId xmlns:r="http://schemas.openxmlformats.org/officeDocument/2006/relationships" id="262" r:id="Ra3dda17a7bf7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4b306e2b543dd" /><Relationship Type="http://schemas.openxmlformats.org/officeDocument/2006/relationships/slide" Target="/ppt/slides/slide1.xml" Id="R79629f53990b4a69" /><Relationship Type="http://schemas.openxmlformats.org/officeDocument/2006/relationships/slide" Target="/ppt/slides/slide2.xml" Id="R0e5f82386b9e4d94" /><Relationship Type="http://schemas.openxmlformats.org/officeDocument/2006/relationships/slide" Target="/ppt/slides/slide3.xml" Id="R7b5c4cdcd35947bd" /><Relationship Type="http://schemas.openxmlformats.org/officeDocument/2006/relationships/slide" Target="/ppt/slides/slide4.xml" Id="R8c931e86310e4d65" /><Relationship Type="http://schemas.openxmlformats.org/officeDocument/2006/relationships/slide" Target="/ppt/slides/slide5.xml" Id="R69eefe47022548ab" /><Relationship Type="http://schemas.openxmlformats.org/officeDocument/2006/relationships/slide" Target="/ppt/slides/slide6.xml" Id="R80184c4ee58248ee" /><Relationship Type="http://schemas.openxmlformats.org/officeDocument/2006/relationships/slide" Target="/ppt/slides/slide7.xml" Id="Ra3dda17a7bf7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8a1b8fb1e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9c0d33afd4494" /><Relationship Type="http://schemas.openxmlformats.org/officeDocument/2006/relationships/theme" Target="/ppt/slideMasters/theme/theme1.xml" Id="R149f3c06d37e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9c0d33afd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23209ecc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0fd92f38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a0a845d8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dcd5575a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1cfbd60e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fdaf5242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57cdcf91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