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cf7b99521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a8ea8ac3f49f7"/>
  </p:sldMasterIdLst>
  <p:sldIdLst>
    <p:sldId xmlns:r="http://schemas.openxmlformats.org/officeDocument/2006/relationships" id="256" r:id="Re9e752db38374ba6"/>
    <p:sldId xmlns:r="http://schemas.openxmlformats.org/officeDocument/2006/relationships" id="257" r:id="R5baa716223754c7b"/>
    <p:sldId xmlns:r="http://schemas.openxmlformats.org/officeDocument/2006/relationships" id="258" r:id="R0d549cccd8f44ace"/>
    <p:sldId xmlns:r="http://schemas.openxmlformats.org/officeDocument/2006/relationships" id="259" r:id="Rb6e48f2f3a5c45c2"/>
    <p:sldId xmlns:r="http://schemas.openxmlformats.org/officeDocument/2006/relationships" id="260" r:id="R3d803a3a3741476e"/>
    <p:sldId xmlns:r="http://schemas.openxmlformats.org/officeDocument/2006/relationships" id="261" r:id="Rf36e6139948a436f"/>
    <p:sldId xmlns:r="http://schemas.openxmlformats.org/officeDocument/2006/relationships" id="262" r:id="R20d62cd80b20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a8ea8ac3f49f7" /><Relationship Type="http://schemas.openxmlformats.org/officeDocument/2006/relationships/slide" Target="/ppt/slides/slide1.xml" Id="Re9e752db38374ba6" /><Relationship Type="http://schemas.openxmlformats.org/officeDocument/2006/relationships/slide" Target="/ppt/slides/slide2.xml" Id="R5baa716223754c7b" /><Relationship Type="http://schemas.openxmlformats.org/officeDocument/2006/relationships/slide" Target="/ppt/slides/slide3.xml" Id="R0d549cccd8f44ace" /><Relationship Type="http://schemas.openxmlformats.org/officeDocument/2006/relationships/slide" Target="/ppt/slides/slide4.xml" Id="Rb6e48f2f3a5c45c2" /><Relationship Type="http://schemas.openxmlformats.org/officeDocument/2006/relationships/slide" Target="/ppt/slides/slide5.xml" Id="R3d803a3a3741476e" /><Relationship Type="http://schemas.openxmlformats.org/officeDocument/2006/relationships/slide" Target="/ppt/slides/slide6.xml" Id="Rf36e6139948a436f" /><Relationship Type="http://schemas.openxmlformats.org/officeDocument/2006/relationships/slide" Target="/ppt/slides/slide7.xml" Id="R20d62cd80b20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670f635be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2cfd9532b4a38" /><Relationship Type="http://schemas.openxmlformats.org/officeDocument/2006/relationships/theme" Target="/ppt/slideMasters/theme/theme1.xml" Id="R4403ea1624dd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2cfd9532b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f135ebfbc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a71bd18a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22749ac9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e8e5f358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4df914bc5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33228e05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9d3c9321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271 649 964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25 691 242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28 077 395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39 017 599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101 733 739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