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b802290c504c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093106b4dd42d1"/>
  </p:sldMasterIdLst>
  <p:sldIdLst>
    <p:sldId xmlns:r="http://schemas.openxmlformats.org/officeDocument/2006/relationships" id="256" r:id="R21222fc4d37c4fe0"/>
    <p:sldId xmlns:r="http://schemas.openxmlformats.org/officeDocument/2006/relationships" id="257" r:id="R7621c09035184f32"/>
    <p:sldId xmlns:r="http://schemas.openxmlformats.org/officeDocument/2006/relationships" id="258" r:id="R74c281d7c5ca44c3"/>
    <p:sldId xmlns:r="http://schemas.openxmlformats.org/officeDocument/2006/relationships" id="259" r:id="R94349901f6004712"/>
    <p:sldId xmlns:r="http://schemas.openxmlformats.org/officeDocument/2006/relationships" id="260" r:id="Rcde584a6107f455d"/>
    <p:sldId xmlns:r="http://schemas.openxmlformats.org/officeDocument/2006/relationships" id="261" r:id="Rd7a09bc7778743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093106b4dd42d1" /><Relationship Type="http://schemas.openxmlformats.org/officeDocument/2006/relationships/slide" Target="/ppt/slides/slide1.xml" Id="R21222fc4d37c4fe0" /><Relationship Type="http://schemas.openxmlformats.org/officeDocument/2006/relationships/slide" Target="/ppt/slides/slide2.xml" Id="R7621c09035184f32" /><Relationship Type="http://schemas.openxmlformats.org/officeDocument/2006/relationships/slide" Target="/ppt/slides/slide3.xml" Id="R74c281d7c5ca44c3" /><Relationship Type="http://schemas.openxmlformats.org/officeDocument/2006/relationships/slide" Target="/ppt/slides/slide4.xml" Id="R94349901f6004712" /><Relationship Type="http://schemas.openxmlformats.org/officeDocument/2006/relationships/slide" Target="/ppt/slides/slide5.xml" Id="Rcde584a6107f455d" /><Relationship Type="http://schemas.openxmlformats.org/officeDocument/2006/relationships/slide" Target="/ppt/slides/slide6.xml" Id="Rd7a09bc7778743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e0d3da733042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25c03781e4d99" /><Relationship Type="http://schemas.openxmlformats.org/officeDocument/2006/relationships/theme" Target="/ppt/slideMasters/theme/theme1.xml" Id="R1d92d8fea23247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625c03781e4d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2c1b965354c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682ed6d564a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5696f5eb843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58fa5fd4848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0990dff0149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28e25d77547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STANGE OG ROMEDAL BRANNKASSE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STANGE OG ROMEDAL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STANGE OG ROMEDAL BRANNKASSE ble etablert [år] og holder til i Romedal.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STANGE OG ROMEDAL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STANGE OG ROMEDAL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STANGE OG ROMEDAL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8 018 428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7 406 902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7 404 991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84 738 125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85 974 723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STANGE OG ROMEDAL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Mågårdvegen 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2334 Romedal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58 48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hpd@r2okonomi.no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www.stiftelsensrb.no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879 973 112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STANGE OG ROMEDAL BRANNKASSE</a:t>
            </a:r>
          </a:p>
        </p:txBody>
      </p:sp>
    </p:spTree>
  </p:cSld>
  <p:clrMapOvr>
    <a:masterClrMapping xmlns:a="http://schemas.openxmlformats.org/drawingml/2006/main"/>
  </p:clrMapOvr>
</p:sld>
</file>