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c0c8ce01c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8bbe26a454f5d"/>
  </p:sldMasterIdLst>
  <p:sldIdLst>
    <p:sldId xmlns:r="http://schemas.openxmlformats.org/officeDocument/2006/relationships" id="256" r:id="R8586fb8f12f049c4"/>
    <p:sldId xmlns:r="http://schemas.openxmlformats.org/officeDocument/2006/relationships" id="257" r:id="R03204c7e8ba84874"/>
    <p:sldId xmlns:r="http://schemas.openxmlformats.org/officeDocument/2006/relationships" id="258" r:id="R435978641aef491f"/>
    <p:sldId xmlns:r="http://schemas.openxmlformats.org/officeDocument/2006/relationships" id="259" r:id="R153927eb8c51476c"/>
    <p:sldId xmlns:r="http://schemas.openxmlformats.org/officeDocument/2006/relationships" id="260" r:id="R6be0b72682b8474f"/>
    <p:sldId xmlns:r="http://schemas.openxmlformats.org/officeDocument/2006/relationships" id="261" r:id="R004316861b8d4a84"/>
    <p:sldId xmlns:r="http://schemas.openxmlformats.org/officeDocument/2006/relationships" id="262" r:id="Reaba120fb3ab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8bbe26a454f5d" /><Relationship Type="http://schemas.openxmlformats.org/officeDocument/2006/relationships/slide" Target="/ppt/slides/slide1.xml" Id="R8586fb8f12f049c4" /><Relationship Type="http://schemas.openxmlformats.org/officeDocument/2006/relationships/slide" Target="/ppt/slides/slide2.xml" Id="R03204c7e8ba84874" /><Relationship Type="http://schemas.openxmlformats.org/officeDocument/2006/relationships/slide" Target="/ppt/slides/slide3.xml" Id="R435978641aef491f" /><Relationship Type="http://schemas.openxmlformats.org/officeDocument/2006/relationships/slide" Target="/ppt/slides/slide4.xml" Id="R153927eb8c51476c" /><Relationship Type="http://schemas.openxmlformats.org/officeDocument/2006/relationships/slide" Target="/ppt/slides/slide5.xml" Id="R6be0b72682b8474f" /><Relationship Type="http://schemas.openxmlformats.org/officeDocument/2006/relationships/slide" Target="/ppt/slides/slide6.xml" Id="R004316861b8d4a84" /><Relationship Type="http://schemas.openxmlformats.org/officeDocument/2006/relationships/slide" Target="/ppt/slides/slide7.xml" Id="Reaba120fb3ab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db89be303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53ad374249ec" /><Relationship Type="http://schemas.openxmlformats.org/officeDocument/2006/relationships/theme" Target="/ppt/slideMasters/theme/theme1.xml" Id="Re968846ae255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253ad3742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e4d7c2f2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ae5232f8b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31d3517d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f87209cd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3b09c359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357cef1c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9dc98431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9 839 770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STØLEN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v/Erik Stølen, Skograndveien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880 068 962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