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01c8d56ca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17ac294584e4b"/>
  </p:sldMasterIdLst>
  <p:sldIdLst>
    <p:sldId xmlns:r="http://schemas.openxmlformats.org/officeDocument/2006/relationships" id="256" r:id="Rba5322d6bb8b428a"/>
    <p:sldId xmlns:r="http://schemas.openxmlformats.org/officeDocument/2006/relationships" id="257" r:id="Rb7169354cf134894"/>
    <p:sldId xmlns:r="http://schemas.openxmlformats.org/officeDocument/2006/relationships" id="258" r:id="R9023c5a74f904e93"/>
    <p:sldId xmlns:r="http://schemas.openxmlformats.org/officeDocument/2006/relationships" id="259" r:id="R21e51412b720408a"/>
    <p:sldId xmlns:r="http://schemas.openxmlformats.org/officeDocument/2006/relationships" id="260" r:id="Re06eebd8245445e3"/>
    <p:sldId xmlns:r="http://schemas.openxmlformats.org/officeDocument/2006/relationships" id="261" r:id="Reb41fffde97746f1"/>
    <p:sldId xmlns:r="http://schemas.openxmlformats.org/officeDocument/2006/relationships" id="262" r:id="R0297a4bb9652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17ac294584e4b" /><Relationship Type="http://schemas.openxmlformats.org/officeDocument/2006/relationships/slide" Target="/ppt/slides/slide1.xml" Id="Rba5322d6bb8b428a" /><Relationship Type="http://schemas.openxmlformats.org/officeDocument/2006/relationships/slide" Target="/ppt/slides/slide2.xml" Id="Rb7169354cf134894" /><Relationship Type="http://schemas.openxmlformats.org/officeDocument/2006/relationships/slide" Target="/ppt/slides/slide3.xml" Id="R9023c5a74f904e93" /><Relationship Type="http://schemas.openxmlformats.org/officeDocument/2006/relationships/slide" Target="/ppt/slides/slide4.xml" Id="R21e51412b720408a" /><Relationship Type="http://schemas.openxmlformats.org/officeDocument/2006/relationships/slide" Target="/ppt/slides/slide5.xml" Id="Re06eebd8245445e3" /><Relationship Type="http://schemas.openxmlformats.org/officeDocument/2006/relationships/slide" Target="/ppt/slides/slide6.xml" Id="Reb41fffde97746f1" /><Relationship Type="http://schemas.openxmlformats.org/officeDocument/2006/relationships/slide" Target="/ppt/slides/slide7.xml" Id="R0297a4bb9652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20278ca8a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eedc2948b47d5" /><Relationship Type="http://schemas.openxmlformats.org/officeDocument/2006/relationships/theme" Target="/ppt/slideMasters/theme/theme1.xml" Id="R8dc7d873bc4f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eedc2948b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ad26972e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00ad155e5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6a24128e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f2d91969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307339b8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db966d5b4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9d213a84a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