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90fafd0cb4b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494e8e9cc24684"/>
  </p:sldMasterIdLst>
  <p:sldIdLst>
    <p:sldId xmlns:r="http://schemas.openxmlformats.org/officeDocument/2006/relationships" id="256" r:id="Rcc70e78ad2314c01"/>
    <p:sldId xmlns:r="http://schemas.openxmlformats.org/officeDocument/2006/relationships" id="257" r:id="R1acca16a7f4b4369"/>
    <p:sldId xmlns:r="http://schemas.openxmlformats.org/officeDocument/2006/relationships" id="258" r:id="R16e10109bd8e4cda"/>
    <p:sldId xmlns:r="http://schemas.openxmlformats.org/officeDocument/2006/relationships" id="259" r:id="R6f30d2fd806040d2"/>
    <p:sldId xmlns:r="http://schemas.openxmlformats.org/officeDocument/2006/relationships" id="260" r:id="Ref20337087c140eb"/>
    <p:sldId xmlns:r="http://schemas.openxmlformats.org/officeDocument/2006/relationships" id="261" r:id="R7e30b7de1b5a4783"/>
    <p:sldId xmlns:r="http://schemas.openxmlformats.org/officeDocument/2006/relationships" id="262" r:id="Raf5f9a6a37f446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94e8e9cc24684" /><Relationship Type="http://schemas.openxmlformats.org/officeDocument/2006/relationships/slide" Target="/ppt/slides/slide1.xml" Id="Rcc70e78ad2314c01" /><Relationship Type="http://schemas.openxmlformats.org/officeDocument/2006/relationships/slide" Target="/ppt/slides/slide2.xml" Id="R1acca16a7f4b4369" /><Relationship Type="http://schemas.openxmlformats.org/officeDocument/2006/relationships/slide" Target="/ppt/slides/slide3.xml" Id="R16e10109bd8e4cda" /><Relationship Type="http://schemas.openxmlformats.org/officeDocument/2006/relationships/slide" Target="/ppt/slides/slide4.xml" Id="R6f30d2fd806040d2" /><Relationship Type="http://schemas.openxmlformats.org/officeDocument/2006/relationships/slide" Target="/ppt/slides/slide5.xml" Id="Ref20337087c140eb" /><Relationship Type="http://schemas.openxmlformats.org/officeDocument/2006/relationships/slide" Target="/ppt/slides/slide6.xml" Id="R7e30b7de1b5a4783" /><Relationship Type="http://schemas.openxmlformats.org/officeDocument/2006/relationships/slide" Target="/ppt/slides/slide7.xml" Id="Raf5f9a6a37f446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e0d65c57f47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5f7d7f08e42c6" /><Relationship Type="http://schemas.openxmlformats.org/officeDocument/2006/relationships/theme" Target="/ppt/slideMasters/theme/theme1.xml" Id="R8e5018ba75fb49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c5f7d7f08e42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a1bde171545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f1e4d37b148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48f2dcbc44d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15599993d41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14b82b0f24d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70d6760dc4a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0c2ab019d48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MUEN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−1 414 094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−1 684 862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55 215 920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59 156 116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SKÅR SCHUMANN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Skår Schumann, Rødbrekka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8011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04 79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880 337 432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MUEN INVEST AS</a:t>
            </a:r>
          </a:p>
        </p:txBody>
      </p:sp>
    </p:spTree>
  </p:cSld>
  <p:clrMapOvr>
    <a:masterClrMapping xmlns:a="http://schemas.openxmlformats.org/drawingml/2006/main"/>
  </p:clrMapOvr>
</p:sld>
</file>