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650b1d58e145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b290f548054d05"/>
  </p:sldMasterIdLst>
  <p:sldIdLst>
    <p:sldId xmlns:r="http://schemas.openxmlformats.org/officeDocument/2006/relationships" id="256" r:id="Rc49e5ad8cef248b5"/>
    <p:sldId xmlns:r="http://schemas.openxmlformats.org/officeDocument/2006/relationships" id="257" r:id="Ra95e5aec920341ad"/>
    <p:sldId xmlns:r="http://schemas.openxmlformats.org/officeDocument/2006/relationships" id="258" r:id="R44fb919bfe434aab"/>
    <p:sldId xmlns:r="http://schemas.openxmlformats.org/officeDocument/2006/relationships" id="259" r:id="R6b0543c71f1144b9"/>
    <p:sldId xmlns:r="http://schemas.openxmlformats.org/officeDocument/2006/relationships" id="260" r:id="R5f6f3a2230784e9a"/>
    <p:sldId xmlns:r="http://schemas.openxmlformats.org/officeDocument/2006/relationships" id="261" r:id="R1fb96d0ed14647ee"/>
    <p:sldId xmlns:r="http://schemas.openxmlformats.org/officeDocument/2006/relationships" id="262" r:id="Rd0fc43a2085842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b290f548054d05" /><Relationship Type="http://schemas.openxmlformats.org/officeDocument/2006/relationships/slide" Target="/ppt/slides/slide1.xml" Id="Rc49e5ad8cef248b5" /><Relationship Type="http://schemas.openxmlformats.org/officeDocument/2006/relationships/slide" Target="/ppt/slides/slide2.xml" Id="Ra95e5aec920341ad" /><Relationship Type="http://schemas.openxmlformats.org/officeDocument/2006/relationships/slide" Target="/ppt/slides/slide3.xml" Id="R44fb919bfe434aab" /><Relationship Type="http://schemas.openxmlformats.org/officeDocument/2006/relationships/slide" Target="/ppt/slides/slide4.xml" Id="R6b0543c71f1144b9" /><Relationship Type="http://schemas.openxmlformats.org/officeDocument/2006/relationships/slide" Target="/ppt/slides/slide5.xml" Id="R5f6f3a2230784e9a" /><Relationship Type="http://schemas.openxmlformats.org/officeDocument/2006/relationships/slide" Target="/ppt/slides/slide6.xml" Id="R1fb96d0ed14647ee" /><Relationship Type="http://schemas.openxmlformats.org/officeDocument/2006/relationships/slide" Target="/ppt/slides/slide7.xml" Id="Rd0fc43a2085842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4a275737df40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94b90fb6248e2" /><Relationship Type="http://schemas.openxmlformats.org/officeDocument/2006/relationships/theme" Target="/ppt/slideMasters/theme/theme1.xml" Id="R0aef160534e245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494b90fb6248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f74eaa35d42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884cd9d774a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90e2d45ea41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423e7f7b94a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1f35dabb94a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0a6c8f18648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017a91d9447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HASUND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36 621 932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3 863 556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3 170 705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1 363 706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11 968 871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BJØRNULF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01 74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firmapost@hasund.com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880 381 962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HASUND AS</a:t>
            </a:r>
          </a:p>
        </p:txBody>
      </p:sp>
    </p:spTree>
  </p:cSld>
  <p:clrMapOvr>
    <a:masterClrMapping xmlns:a="http://schemas.openxmlformats.org/drawingml/2006/main"/>
  </p:clrMapOvr>
</p:sld>
</file>