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8b66d9fb2d40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783ba335384de1"/>
  </p:sldMasterIdLst>
  <p:sldIdLst>
    <p:sldId xmlns:r="http://schemas.openxmlformats.org/officeDocument/2006/relationships" id="256" r:id="R3e0aba3f0e7a4188"/>
    <p:sldId xmlns:r="http://schemas.openxmlformats.org/officeDocument/2006/relationships" id="257" r:id="R5807227d44af4b74"/>
    <p:sldId xmlns:r="http://schemas.openxmlformats.org/officeDocument/2006/relationships" id="258" r:id="Re8ebb46f5ab24114"/>
    <p:sldId xmlns:r="http://schemas.openxmlformats.org/officeDocument/2006/relationships" id="259" r:id="R32139b8d58114637"/>
    <p:sldId xmlns:r="http://schemas.openxmlformats.org/officeDocument/2006/relationships" id="260" r:id="R3b64a7ea0bf64e77"/>
    <p:sldId xmlns:r="http://schemas.openxmlformats.org/officeDocument/2006/relationships" id="261" r:id="R0bbf2558f7c845a0"/>
    <p:sldId xmlns:r="http://schemas.openxmlformats.org/officeDocument/2006/relationships" id="262" r:id="Re5fa4e81052747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83ba335384de1" /><Relationship Type="http://schemas.openxmlformats.org/officeDocument/2006/relationships/slide" Target="/ppt/slides/slide1.xml" Id="R3e0aba3f0e7a4188" /><Relationship Type="http://schemas.openxmlformats.org/officeDocument/2006/relationships/slide" Target="/ppt/slides/slide2.xml" Id="R5807227d44af4b74" /><Relationship Type="http://schemas.openxmlformats.org/officeDocument/2006/relationships/slide" Target="/ppt/slides/slide3.xml" Id="Re8ebb46f5ab24114" /><Relationship Type="http://schemas.openxmlformats.org/officeDocument/2006/relationships/slide" Target="/ppt/slides/slide4.xml" Id="R32139b8d58114637" /><Relationship Type="http://schemas.openxmlformats.org/officeDocument/2006/relationships/slide" Target="/ppt/slides/slide5.xml" Id="R3b64a7ea0bf64e77" /><Relationship Type="http://schemas.openxmlformats.org/officeDocument/2006/relationships/slide" Target="/ppt/slides/slide6.xml" Id="R0bbf2558f7c845a0" /><Relationship Type="http://schemas.openxmlformats.org/officeDocument/2006/relationships/slide" Target="/ppt/slides/slide7.xml" Id="Re5fa4e81052747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a8e16b7934c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d984d71874025" /><Relationship Type="http://schemas.openxmlformats.org/officeDocument/2006/relationships/theme" Target="/ppt/slideMasters/theme/theme1.xml" Id="R630a695a77f24b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6d984d718740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41bce89974b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9c80da5e944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2defcb1b940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969e6114b4a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00521780f4e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eb72ed90c4c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4231b774642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 JOHANN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JOHANN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JOHANN HOLDING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JOHANN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JOHANN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JOHANN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3 193 175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3 193 175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JOHANN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JOHANN TORGNES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JOHANN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Toftsundet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02 68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880 452 622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JOHANN HOLDING AS</a:t>
            </a:r>
          </a:p>
        </p:txBody>
      </p:sp>
    </p:spTree>
  </p:cSld>
  <p:clrMapOvr>
    <a:masterClrMapping xmlns:a="http://schemas.openxmlformats.org/drawingml/2006/main"/>
  </p:clrMapOvr>
</p:sld>
</file>