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9e668898ed46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c43fb0e2fc4775"/>
  </p:sldMasterIdLst>
  <p:sldIdLst>
    <p:sldId xmlns:r="http://schemas.openxmlformats.org/officeDocument/2006/relationships" id="256" r:id="R4c536606001348a2"/>
    <p:sldId xmlns:r="http://schemas.openxmlformats.org/officeDocument/2006/relationships" id="257" r:id="R169360eb5f2c46cd"/>
    <p:sldId xmlns:r="http://schemas.openxmlformats.org/officeDocument/2006/relationships" id="258" r:id="R1a41956df33b464f"/>
    <p:sldId xmlns:r="http://schemas.openxmlformats.org/officeDocument/2006/relationships" id="259" r:id="R4fe2597b63834ac0"/>
    <p:sldId xmlns:r="http://schemas.openxmlformats.org/officeDocument/2006/relationships" id="260" r:id="R5d8d8355490b4cd1"/>
    <p:sldId xmlns:r="http://schemas.openxmlformats.org/officeDocument/2006/relationships" id="261" r:id="Rb0d62c6d45c44ae6"/>
    <p:sldId xmlns:r="http://schemas.openxmlformats.org/officeDocument/2006/relationships" id="262" r:id="R6fa9558d8a9d46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c43fb0e2fc4775" /><Relationship Type="http://schemas.openxmlformats.org/officeDocument/2006/relationships/slide" Target="/ppt/slides/slide1.xml" Id="R4c536606001348a2" /><Relationship Type="http://schemas.openxmlformats.org/officeDocument/2006/relationships/slide" Target="/ppt/slides/slide2.xml" Id="R169360eb5f2c46cd" /><Relationship Type="http://schemas.openxmlformats.org/officeDocument/2006/relationships/slide" Target="/ppt/slides/slide3.xml" Id="R1a41956df33b464f" /><Relationship Type="http://schemas.openxmlformats.org/officeDocument/2006/relationships/slide" Target="/ppt/slides/slide4.xml" Id="R4fe2597b63834ac0" /><Relationship Type="http://schemas.openxmlformats.org/officeDocument/2006/relationships/slide" Target="/ppt/slides/slide5.xml" Id="R5d8d8355490b4cd1" /><Relationship Type="http://schemas.openxmlformats.org/officeDocument/2006/relationships/slide" Target="/ppt/slides/slide6.xml" Id="Rb0d62c6d45c44ae6" /><Relationship Type="http://schemas.openxmlformats.org/officeDocument/2006/relationships/slide" Target="/ppt/slides/slide7.xml" Id="R6fa9558d8a9d46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f4c9d4c2484a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53a0ae7914e09" /><Relationship Type="http://schemas.openxmlformats.org/officeDocument/2006/relationships/theme" Target="/ppt/slideMasters/theme/theme1.xml" Id="R12707b290a1b4b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053a0ae7914e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6e815a93548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921c747904b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37d976bb745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243b49a7c46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238633c624a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6809b4de74b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303b5a0c446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RØV MØLLE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RØV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RØV MØLLE AS ble etablert [år] og holder til i Vindøla.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RØV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RØV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RØV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172 164 746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8 604 194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7 431 240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40 189 271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91 941 305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RØV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MOGSTAD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RØV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Surnadalsvegen 1081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6655 Vindøla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65 86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880 524 992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RØV MØLLE AS</a:t>
            </a:r>
          </a:p>
        </p:txBody>
      </p:sp>
    </p:spTree>
  </p:cSld>
  <p:clrMapOvr>
    <a:masterClrMapping xmlns:a="http://schemas.openxmlformats.org/drawingml/2006/main"/>
  </p:clrMapOvr>
</p:sld>
</file>