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bb55022c8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5334f319c4433"/>
  </p:sldMasterIdLst>
  <p:sldIdLst>
    <p:sldId xmlns:r="http://schemas.openxmlformats.org/officeDocument/2006/relationships" id="256" r:id="R07a5ca8705434eda"/>
    <p:sldId xmlns:r="http://schemas.openxmlformats.org/officeDocument/2006/relationships" id="257" r:id="R22565c3b39f54222"/>
    <p:sldId xmlns:r="http://schemas.openxmlformats.org/officeDocument/2006/relationships" id="258" r:id="R7f8a7f92ef6c4888"/>
    <p:sldId xmlns:r="http://schemas.openxmlformats.org/officeDocument/2006/relationships" id="259" r:id="Rf7ab5feae6604039"/>
    <p:sldId xmlns:r="http://schemas.openxmlformats.org/officeDocument/2006/relationships" id="260" r:id="R9943fb470ec54a0f"/>
    <p:sldId xmlns:r="http://schemas.openxmlformats.org/officeDocument/2006/relationships" id="261" r:id="R9484ffaa84a946a0"/>
    <p:sldId xmlns:r="http://schemas.openxmlformats.org/officeDocument/2006/relationships" id="262" r:id="Rd5e43d3f8169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5334f319c4433" /><Relationship Type="http://schemas.openxmlformats.org/officeDocument/2006/relationships/slide" Target="/ppt/slides/slide1.xml" Id="R07a5ca8705434eda" /><Relationship Type="http://schemas.openxmlformats.org/officeDocument/2006/relationships/slide" Target="/ppt/slides/slide2.xml" Id="R22565c3b39f54222" /><Relationship Type="http://schemas.openxmlformats.org/officeDocument/2006/relationships/slide" Target="/ppt/slides/slide3.xml" Id="R7f8a7f92ef6c4888" /><Relationship Type="http://schemas.openxmlformats.org/officeDocument/2006/relationships/slide" Target="/ppt/slides/slide4.xml" Id="Rf7ab5feae6604039" /><Relationship Type="http://schemas.openxmlformats.org/officeDocument/2006/relationships/slide" Target="/ppt/slides/slide5.xml" Id="R9943fb470ec54a0f" /><Relationship Type="http://schemas.openxmlformats.org/officeDocument/2006/relationships/slide" Target="/ppt/slides/slide6.xml" Id="R9484ffaa84a946a0" /><Relationship Type="http://schemas.openxmlformats.org/officeDocument/2006/relationships/slide" Target="/ppt/slides/slide7.xml" Id="Rd5e43d3f8169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0fcb9fea9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003d2127b4947" /><Relationship Type="http://schemas.openxmlformats.org/officeDocument/2006/relationships/theme" Target="/ppt/slideMasters/theme/theme1.xml" Id="Rd63a379c3e2d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003d2127b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8ada8cc00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811ff420c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c6f0dd035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b0bd0e91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22d367d6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f5ff95751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ea711d813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MTB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EIENDOMSUTVIKLING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−2 505 468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21 748 814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190 211 764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268 624 433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solveig@mtbgruppen.no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880 629 352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