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6360dd6f4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1d6eae4964ba1"/>
  </p:sldMasterIdLst>
  <p:sldIdLst>
    <p:sldId xmlns:r="http://schemas.openxmlformats.org/officeDocument/2006/relationships" id="256" r:id="R2f207f2e7f2b47fa"/>
    <p:sldId xmlns:r="http://schemas.openxmlformats.org/officeDocument/2006/relationships" id="257" r:id="Rf05f60f214304976"/>
    <p:sldId xmlns:r="http://schemas.openxmlformats.org/officeDocument/2006/relationships" id="258" r:id="Rd881678214bb40d5"/>
    <p:sldId xmlns:r="http://schemas.openxmlformats.org/officeDocument/2006/relationships" id="259" r:id="R73fdc27f45bb47e6"/>
    <p:sldId xmlns:r="http://schemas.openxmlformats.org/officeDocument/2006/relationships" id="260" r:id="Reffeb07417c8484d"/>
    <p:sldId xmlns:r="http://schemas.openxmlformats.org/officeDocument/2006/relationships" id="261" r:id="R75419cc1a7184008"/>
    <p:sldId xmlns:r="http://schemas.openxmlformats.org/officeDocument/2006/relationships" id="262" r:id="Rc10ed72b8f06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1d6eae4964ba1" /><Relationship Type="http://schemas.openxmlformats.org/officeDocument/2006/relationships/slide" Target="/ppt/slides/slide1.xml" Id="R2f207f2e7f2b47fa" /><Relationship Type="http://schemas.openxmlformats.org/officeDocument/2006/relationships/slide" Target="/ppt/slides/slide2.xml" Id="Rf05f60f214304976" /><Relationship Type="http://schemas.openxmlformats.org/officeDocument/2006/relationships/slide" Target="/ppt/slides/slide3.xml" Id="Rd881678214bb40d5" /><Relationship Type="http://schemas.openxmlformats.org/officeDocument/2006/relationships/slide" Target="/ppt/slides/slide4.xml" Id="R73fdc27f45bb47e6" /><Relationship Type="http://schemas.openxmlformats.org/officeDocument/2006/relationships/slide" Target="/ppt/slides/slide5.xml" Id="Reffeb07417c8484d" /><Relationship Type="http://schemas.openxmlformats.org/officeDocument/2006/relationships/slide" Target="/ppt/slides/slide6.xml" Id="R75419cc1a7184008" /><Relationship Type="http://schemas.openxmlformats.org/officeDocument/2006/relationships/slide" Target="/ppt/slides/slide7.xml" Id="Rc10ed72b8f06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5cbb001e8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8619f169845b7" /><Relationship Type="http://schemas.openxmlformats.org/officeDocument/2006/relationships/theme" Target="/ppt/slideMasters/theme/theme1.xml" Id="Re40d104a4eeb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8619f1698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bf3cea8dd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fa8549ce3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88ce41eb6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a36c1dced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a92f2278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18c1c2f3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3a3c1d1dd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MERETHE O WICKSTRØM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