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8a7fa903074b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860b0fd47440f4"/>
  </p:sldMasterIdLst>
  <p:sldIdLst>
    <p:sldId xmlns:r="http://schemas.openxmlformats.org/officeDocument/2006/relationships" id="256" r:id="R2c208834041b4b41"/>
    <p:sldId xmlns:r="http://schemas.openxmlformats.org/officeDocument/2006/relationships" id="257" r:id="R75989f6eeda241f8"/>
    <p:sldId xmlns:r="http://schemas.openxmlformats.org/officeDocument/2006/relationships" id="258" r:id="R1b708121d5c2462f"/>
    <p:sldId xmlns:r="http://schemas.openxmlformats.org/officeDocument/2006/relationships" id="259" r:id="R56e8cba0378d4eac"/>
    <p:sldId xmlns:r="http://schemas.openxmlformats.org/officeDocument/2006/relationships" id="260" r:id="Rc64d53a52ce749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860b0fd47440f4" /><Relationship Type="http://schemas.openxmlformats.org/officeDocument/2006/relationships/slide" Target="/ppt/slides/slide1.xml" Id="R2c208834041b4b41" /><Relationship Type="http://schemas.openxmlformats.org/officeDocument/2006/relationships/slide" Target="/ppt/slides/slide2.xml" Id="R75989f6eeda241f8" /><Relationship Type="http://schemas.openxmlformats.org/officeDocument/2006/relationships/slide" Target="/ppt/slides/slide3.xml" Id="R1b708121d5c2462f" /><Relationship Type="http://schemas.openxmlformats.org/officeDocument/2006/relationships/slide" Target="/ppt/slides/slide4.xml" Id="R56e8cba0378d4eac" /><Relationship Type="http://schemas.openxmlformats.org/officeDocument/2006/relationships/slide" Target="/ppt/slides/slide5.xml" Id="Rc64d53a52ce749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bbc26cacc247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2406b62a64b73" /><Relationship Type="http://schemas.openxmlformats.org/officeDocument/2006/relationships/theme" Target="/ppt/slideMasters/theme/theme1.xml" Id="Rca19511d6d3e4d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02406b62a64b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98207238745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1cc4f585b4e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e5bf86db74c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2f316eb9f43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aa0e96af140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AKSJENORGE AKTIV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AKSJENORGE AKTIV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880 854 062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