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9a768eb0034d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1f0578ad354638"/>
  </p:sldMasterIdLst>
  <p:sldIdLst>
    <p:sldId xmlns:r="http://schemas.openxmlformats.org/officeDocument/2006/relationships" id="256" r:id="R909b286dc5e841ca"/>
    <p:sldId xmlns:r="http://schemas.openxmlformats.org/officeDocument/2006/relationships" id="257" r:id="R22bb18afbe02436a"/>
    <p:sldId xmlns:r="http://schemas.openxmlformats.org/officeDocument/2006/relationships" id="258" r:id="R472e6ac4c6074e40"/>
    <p:sldId xmlns:r="http://schemas.openxmlformats.org/officeDocument/2006/relationships" id="259" r:id="Rd73cbaba38b642ef"/>
    <p:sldId xmlns:r="http://schemas.openxmlformats.org/officeDocument/2006/relationships" id="260" r:id="R3b16b3dc37934348"/>
    <p:sldId xmlns:r="http://schemas.openxmlformats.org/officeDocument/2006/relationships" id="261" r:id="R7b53afe508724b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1f0578ad354638" /><Relationship Type="http://schemas.openxmlformats.org/officeDocument/2006/relationships/slide" Target="/ppt/slides/slide1.xml" Id="R909b286dc5e841ca" /><Relationship Type="http://schemas.openxmlformats.org/officeDocument/2006/relationships/slide" Target="/ppt/slides/slide2.xml" Id="R22bb18afbe02436a" /><Relationship Type="http://schemas.openxmlformats.org/officeDocument/2006/relationships/slide" Target="/ppt/slides/slide3.xml" Id="R472e6ac4c6074e40" /><Relationship Type="http://schemas.openxmlformats.org/officeDocument/2006/relationships/slide" Target="/ppt/slides/slide4.xml" Id="Rd73cbaba38b642ef" /><Relationship Type="http://schemas.openxmlformats.org/officeDocument/2006/relationships/slide" Target="/ppt/slides/slide5.xml" Id="R3b16b3dc37934348" /><Relationship Type="http://schemas.openxmlformats.org/officeDocument/2006/relationships/slide" Target="/ppt/slides/slide6.xml" Id="R7b53afe508724b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9b78e9988e4f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0e8002b3c468a" /><Relationship Type="http://schemas.openxmlformats.org/officeDocument/2006/relationships/theme" Target="/ppt/slideMasters/theme/theme1.xml" Id="R7de2fd5b2ee042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30e8002b3c46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d2f8ac07048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d17f02c484c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13ce4f70646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24da3db1243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f41aa0fa24d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03af6752643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STORØ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Bertheus Normanns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8530 Bjerkvik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hestoro@online.no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880 856 472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