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3020b06b1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db3bb47194a5f"/>
  </p:sldMasterIdLst>
  <p:sldIdLst>
    <p:sldId xmlns:r="http://schemas.openxmlformats.org/officeDocument/2006/relationships" id="256" r:id="R3260ebdb57a64089"/>
    <p:sldId xmlns:r="http://schemas.openxmlformats.org/officeDocument/2006/relationships" id="257" r:id="R32030b05ce92482a"/>
    <p:sldId xmlns:r="http://schemas.openxmlformats.org/officeDocument/2006/relationships" id="258" r:id="Re13637cd270e49f3"/>
    <p:sldId xmlns:r="http://schemas.openxmlformats.org/officeDocument/2006/relationships" id="259" r:id="Rfd0914028a684238"/>
    <p:sldId xmlns:r="http://schemas.openxmlformats.org/officeDocument/2006/relationships" id="260" r:id="R03fe3bd122b64cfd"/>
    <p:sldId xmlns:r="http://schemas.openxmlformats.org/officeDocument/2006/relationships" id="261" r:id="Rdd28eabd9869468c"/>
    <p:sldId xmlns:r="http://schemas.openxmlformats.org/officeDocument/2006/relationships" id="262" r:id="Rde325af6878c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db3bb47194a5f" /><Relationship Type="http://schemas.openxmlformats.org/officeDocument/2006/relationships/slide" Target="/ppt/slides/slide1.xml" Id="R3260ebdb57a64089" /><Relationship Type="http://schemas.openxmlformats.org/officeDocument/2006/relationships/slide" Target="/ppt/slides/slide2.xml" Id="R32030b05ce92482a" /><Relationship Type="http://schemas.openxmlformats.org/officeDocument/2006/relationships/slide" Target="/ppt/slides/slide3.xml" Id="Re13637cd270e49f3" /><Relationship Type="http://schemas.openxmlformats.org/officeDocument/2006/relationships/slide" Target="/ppt/slides/slide4.xml" Id="Rfd0914028a684238" /><Relationship Type="http://schemas.openxmlformats.org/officeDocument/2006/relationships/slide" Target="/ppt/slides/slide5.xml" Id="R03fe3bd122b64cfd" /><Relationship Type="http://schemas.openxmlformats.org/officeDocument/2006/relationships/slide" Target="/ppt/slides/slide6.xml" Id="Rdd28eabd9869468c" /><Relationship Type="http://schemas.openxmlformats.org/officeDocument/2006/relationships/slide" Target="/ppt/slides/slide7.xml" Id="Rde325af6878c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1d0b08063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9f04c6c1e4ec9" /><Relationship Type="http://schemas.openxmlformats.org/officeDocument/2006/relationships/theme" Target="/ppt/slideMasters/theme/theme1.xml" Id="R9d5ff57ad731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9f04c6c1e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84b93e901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eb7909bd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4969eb40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b1902962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8ed37631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d685322c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cd89b433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