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db5411503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785b1b7d04c33"/>
  </p:sldMasterIdLst>
  <p:sldIdLst>
    <p:sldId xmlns:r="http://schemas.openxmlformats.org/officeDocument/2006/relationships" id="256" r:id="R4d5f8208c2974e41"/>
    <p:sldId xmlns:r="http://schemas.openxmlformats.org/officeDocument/2006/relationships" id="257" r:id="R832b54c61aa9424b"/>
    <p:sldId xmlns:r="http://schemas.openxmlformats.org/officeDocument/2006/relationships" id="258" r:id="R9fc6c278414b46eb"/>
    <p:sldId xmlns:r="http://schemas.openxmlformats.org/officeDocument/2006/relationships" id="259" r:id="R71d374d1362f410a"/>
    <p:sldId xmlns:r="http://schemas.openxmlformats.org/officeDocument/2006/relationships" id="260" r:id="R8846b3dcb2ae48b5"/>
    <p:sldId xmlns:r="http://schemas.openxmlformats.org/officeDocument/2006/relationships" id="261" r:id="R174246ae9fa44448"/>
    <p:sldId xmlns:r="http://schemas.openxmlformats.org/officeDocument/2006/relationships" id="262" r:id="R1e4ee7549bc4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785b1b7d04c33" /><Relationship Type="http://schemas.openxmlformats.org/officeDocument/2006/relationships/slide" Target="/ppt/slides/slide1.xml" Id="R4d5f8208c2974e41" /><Relationship Type="http://schemas.openxmlformats.org/officeDocument/2006/relationships/slide" Target="/ppt/slides/slide2.xml" Id="R832b54c61aa9424b" /><Relationship Type="http://schemas.openxmlformats.org/officeDocument/2006/relationships/slide" Target="/ppt/slides/slide3.xml" Id="R9fc6c278414b46eb" /><Relationship Type="http://schemas.openxmlformats.org/officeDocument/2006/relationships/slide" Target="/ppt/slides/slide4.xml" Id="R71d374d1362f410a" /><Relationship Type="http://schemas.openxmlformats.org/officeDocument/2006/relationships/slide" Target="/ppt/slides/slide5.xml" Id="R8846b3dcb2ae48b5" /><Relationship Type="http://schemas.openxmlformats.org/officeDocument/2006/relationships/slide" Target="/ppt/slides/slide6.xml" Id="R174246ae9fa44448" /><Relationship Type="http://schemas.openxmlformats.org/officeDocument/2006/relationships/slide" Target="/ppt/slides/slide7.xml" Id="R1e4ee7549bc4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8459de356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0bf1e8714562" /><Relationship Type="http://schemas.openxmlformats.org/officeDocument/2006/relationships/theme" Target="/ppt/slideMasters/theme/theme1.xml" Id="Rfdd3c67d2449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00bf1e871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918f89061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54380de6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2db165f0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253460cf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42bfd0b0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ab782348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040c0887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STORSTEIN &amp; HOLTEN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STORSTEIN &amp; HOLTEN BETONG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8 945 996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30 252 482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STORSTEIN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HOLTEN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05 86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880 895 842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