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d6ba25ddc548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147153f3c445bd"/>
  </p:sldMasterIdLst>
  <p:sldIdLst>
    <p:sldId xmlns:r="http://schemas.openxmlformats.org/officeDocument/2006/relationships" id="256" r:id="Rb73376e72a5b4ee6"/>
    <p:sldId xmlns:r="http://schemas.openxmlformats.org/officeDocument/2006/relationships" id="257" r:id="R950d181cd148482b"/>
    <p:sldId xmlns:r="http://schemas.openxmlformats.org/officeDocument/2006/relationships" id="258" r:id="R4628279a067d48b0"/>
    <p:sldId xmlns:r="http://schemas.openxmlformats.org/officeDocument/2006/relationships" id="259" r:id="Rd2752e7e97a746ec"/>
    <p:sldId xmlns:r="http://schemas.openxmlformats.org/officeDocument/2006/relationships" id="260" r:id="R43b0af37fcf64476"/>
    <p:sldId xmlns:r="http://schemas.openxmlformats.org/officeDocument/2006/relationships" id="261" r:id="Rfde03e083ed34c39"/>
    <p:sldId xmlns:r="http://schemas.openxmlformats.org/officeDocument/2006/relationships" id="262" r:id="Ref0020f7616d44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147153f3c445bd" /><Relationship Type="http://schemas.openxmlformats.org/officeDocument/2006/relationships/slide" Target="/ppt/slides/slide1.xml" Id="Rb73376e72a5b4ee6" /><Relationship Type="http://schemas.openxmlformats.org/officeDocument/2006/relationships/slide" Target="/ppt/slides/slide2.xml" Id="R950d181cd148482b" /><Relationship Type="http://schemas.openxmlformats.org/officeDocument/2006/relationships/slide" Target="/ppt/slides/slide3.xml" Id="R4628279a067d48b0" /><Relationship Type="http://schemas.openxmlformats.org/officeDocument/2006/relationships/slide" Target="/ppt/slides/slide4.xml" Id="Rd2752e7e97a746ec" /><Relationship Type="http://schemas.openxmlformats.org/officeDocument/2006/relationships/slide" Target="/ppt/slides/slide5.xml" Id="R43b0af37fcf64476" /><Relationship Type="http://schemas.openxmlformats.org/officeDocument/2006/relationships/slide" Target="/ppt/slides/slide6.xml" Id="Rfde03e083ed34c39" /><Relationship Type="http://schemas.openxmlformats.org/officeDocument/2006/relationships/slide" Target="/ppt/slides/slide7.xml" Id="Ref0020f7616d44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cb9cc44dc643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9ae998ccc4417" /><Relationship Type="http://schemas.openxmlformats.org/officeDocument/2006/relationships/theme" Target="/ppt/slideMasters/theme/theme1.xml" Id="R8f4dc15843c14a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09ae998ccc44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feac5dbdb46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3101fd2cc47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aa287f36749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5b3a66e5f41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73302c7dc4b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df2a81e4f49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3de80e2bf40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TRONDHEIM KONTORUTVIKLING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KONTORUTVIKLING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 KONTORUTVIKLING HOLDING AS ble etablert [år] og holder til i Tanem.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KONTORUTVIKLING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KONTORUTVIKLING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KONTORUTVIKLING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906 539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22 259 050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22 310 840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KONTORUTVIKLING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SJØBAKK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KONTORUTVIKLING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Furuhaugvegen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7549 Tanem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880 951 122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KONTORUTVIKLING HOLDING AS</a:t>
            </a:r>
          </a:p>
        </p:txBody>
      </p:sp>
    </p:spTree>
  </p:cSld>
  <p:clrMapOvr>
    <a:masterClrMapping xmlns:a="http://schemas.openxmlformats.org/drawingml/2006/main"/>
  </p:clrMapOvr>
</p:sld>
</file>