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ff539afe1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e5236db694e0a"/>
  </p:sldMasterIdLst>
  <p:sldIdLst>
    <p:sldId xmlns:r="http://schemas.openxmlformats.org/officeDocument/2006/relationships" id="256" r:id="Ree27a1e874e54e8e"/>
    <p:sldId xmlns:r="http://schemas.openxmlformats.org/officeDocument/2006/relationships" id="257" r:id="R0f6c26d5fa804e70"/>
    <p:sldId xmlns:r="http://schemas.openxmlformats.org/officeDocument/2006/relationships" id="258" r:id="Rd6eaf59d1fd24b93"/>
    <p:sldId xmlns:r="http://schemas.openxmlformats.org/officeDocument/2006/relationships" id="259" r:id="Re7b13cde8a504353"/>
    <p:sldId xmlns:r="http://schemas.openxmlformats.org/officeDocument/2006/relationships" id="260" r:id="R440f079eb15a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e5236db694e0a" /><Relationship Type="http://schemas.openxmlformats.org/officeDocument/2006/relationships/slide" Target="/ppt/slides/slide1.xml" Id="Ree27a1e874e54e8e" /><Relationship Type="http://schemas.openxmlformats.org/officeDocument/2006/relationships/slide" Target="/ppt/slides/slide2.xml" Id="R0f6c26d5fa804e70" /><Relationship Type="http://schemas.openxmlformats.org/officeDocument/2006/relationships/slide" Target="/ppt/slides/slide3.xml" Id="Rd6eaf59d1fd24b93" /><Relationship Type="http://schemas.openxmlformats.org/officeDocument/2006/relationships/slide" Target="/ppt/slides/slide4.xml" Id="Re7b13cde8a504353" /><Relationship Type="http://schemas.openxmlformats.org/officeDocument/2006/relationships/slide" Target="/ppt/slides/slide5.xml" Id="R440f079eb15a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72d515f9740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bb00dadee43b5" /><Relationship Type="http://schemas.openxmlformats.org/officeDocument/2006/relationships/theme" Target="/ppt/slideMasters/theme/theme1.xml" Id="Rc35a8c330b3241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9bb00dadee43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3748d92fc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e5928b24848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e2573ff28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2753f7376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642ef8a8b47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JN CONSULTING JAN VIDAR NARVESEN STATSAUTORISERT REGNSKAPSFØRER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 CONSULTING JAN VIDAR NARVESEN STATSAUTORISERT REGNSKAPSFØRER ble etablert [år] og holder til i Granli.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Fiskegardslia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2210 Granli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72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jann@east.no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www.narvesen-revisjon.org/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882 225 232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