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2fbe279f8f4b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5691d3fae64e2a"/>
  </p:sldMasterIdLst>
  <p:sldIdLst>
    <p:sldId xmlns:r="http://schemas.openxmlformats.org/officeDocument/2006/relationships" id="256" r:id="R82dfa2f037cb4f23"/>
    <p:sldId xmlns:r="http://schemas.openxmlformats.org/officeDocument/2006/relationships" id="257" r:id="R4a15e376a0534c5b"/>
    <p:sldId xmlns:r="http://schemas.openxmlformats.org/officeDocument/2006/relationships" id="258" r:id="Rea49e4afa7924e95"/>
    <p:sldId xmlns:r="http://schemas.openxmlformats.org/officeDocument/2006/relationships" id="259" r:id="Ra8de31aeecc94b57"/>
    <p:sldId xmlns:r="http://schemas.openxmlformats.org/officeDocument/2006/relationships" id="260" r:id="R946ab66e41604008"/>
    <p:sldId xmlns:r="http://schemas.openxmlformats.org/officeDocument/2006/relationships" id="261" r:id="Rc1862b54039c4e0b"/>
    <p:sldId xmlns:r="http://schemas.openxmlformats.org/officeDocument/2006/relationships" id="262" r:id="R891158df4c9849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5691d3fae64e2a" /><Relationship Type="http://schemas.openxmlformats.org/officeDocument/2006/relationships/slide" Target="/ppt/slides/slide1.xml" Id="R82dfa2f037cb4f23" /><Relationship Type="http://schemas.openxmlformats.org/officeDocument/2006/relationships/slide" Target="/ppt/slides/slide2.xml" Id="R4a15e376a0534c5b" /><Relationship Type="http://schemas.openxmlformats.org/officeDocument/2006/relationships/slide" Target="/ppt/slides/slide3.xml" Id="Rea49e4afa7924e95" /><Relationship Type="http://schemas.openxmlformats.org/officeDocument/2006/relationships/slide" Target="/ppt/slides/slide4.xml" Id="Ra8de31aeecc94b57" /><Relationship Type="http://schemas.openxmlformats.org/officeDocument/2006/relationships/slide" Target="/ppt/slides/slide5.xml" Id="R946ab66e41604008" /><Relationship Type="http://schemas.openxmlformats.org/officeDocument/2006/relationships/slide" Target="/ppt/slides/slide6.xml" Id="Rc1862b54039c4e0b" /><Relationship Type="http://schemas.openxmlformats.org/officeDocument/2006/relationships/slide" Target="/ppt/slides/slide7.xml" Id="R891158df4c9849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157c6b1bfa40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e46bbf9d24b54" /><Relationship Type="http://schemas.openxmlformats.org/officeDocument/2006/relationships/theme" Target="/ppt/slideMasters/theme/theme1.xml" Id="R630d28dd8d3a43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0e46bbf9d24b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2e02ab2ec4a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e1b59946a4e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60eb0e0bf47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cf405742942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98d491c1841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4b9c9e00a48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ef51ec3d44b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VATMED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VATMED AS ble etablert [år] og holder til i Slattum.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1 623 920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5 752 286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5 793 977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VATLE STEIN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Haugeråsen 22A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1480 Slattum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883 173 732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