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45bf6c211d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51523eadc441cd"/>
  </p:sldMasterIdLst>
  <p:sldIdLst>
    <p:sldId xmlns:r="http://schemas.openxmlformats.org/officeDocument/2006/relationships" id="256" r:id="R31bd9b107ae344ab"/>
    <p:sldId xmlns:r="http://schemas.openxmlformats.org/officeDocument/2006/relationships" id="257" r:id="R81dec15beead49e7"/>
    <p:sldId xmlns:r="http://schemas.openxmlformats.org/officeDocument/2006/relationships" id="258" r:id="R95546c172b6d4eee"/>
    <p:sldId xmlns:r="http://schemas.openxmlformats.org/officeDocument/2006/relationships" id="259" r:id="R7b67af17d5a04361"/>
    <p:sldId xmlns:r="http://schemas.openxmlformats.org/officeDocument/2006/relationships" id="260" r:id="Rde9b3164a93c446a"/>
    <p:sldId xmlns:r="http://schemas.openxmlformats.org/officeDocument/2006/relationships" id="261" r:id="Rff9d1044140a459a"/>
    <p:sldId xmlns:r="http://schemas.openxmlformats.org/officeDocument/2006/relationships" id="262" r:id="Rf0e32634386845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1523eadc441cd" /><Relationship Type="http://schemas.openxmlformats.org/officeDocument/2006/relationships/slide" Target="/ppt/slides/slide1.xml" Id="R31bd9b107ae344ab" /><Relationship Type="http://schemas.openxmlformats.org/officeDocument/2006/relationships/slide" Target="/ppt/slides/slide2.xml" Id="R81dec15beead49e7" /><Relationship Type="http://schemas.openxmlformats.org/officeDocument/2006/relationships/slide" Target="/ppt/slides/slide3.xml" Id="R95546c172b6d4eee" /><Relationship Type="http://schemas.openxmlformats.org/officeDocument/2006/relationships/slide" Target="/ppt/slides/slide4.xml" Id="R7b67af17d5a04361" /><Relationship Type="http://schemas.openxmlformats.org/officeDocument/2006/relationships/slide" Target="/ppt/slides/slide5.xml" Id="Rde9b3164a93c446a" /><Relationship Type="http://schemas.openxmlformats.org/officeDocument/2006/relationships/slide" Target="/ppt/slides/slide6.xml" Id="Rff9d1044140a459a" /><Relationship Type="http://schemas.openxmlformats.org/officeDocument/2006/relationships/slide" Target="/ppt/slides/slide7.xml" Id="Rf0e32634386845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5345205fe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4e3854e6543cf" /><Relationship Type="http://schemas.openxmlformats.org/officeDocument/2006/relationships/theme" Target="/ppt/slideMasters/theme/theme1.xml" Id="R8764ab415c8d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54e3854e65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36b0a1d3649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45554c08d4a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6e5c819ab40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d0f7a3000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e6c7ca578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0a2d6e58348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43866fe85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8 432 429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4 215 112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10 069 280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57 393 120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64 601 318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ONGSJØFJELL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MORTEN HENRIK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883 498 852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