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029bab7b4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8dab9114e430a"/>
  </p:sldMasterIdLst>
  <p:sldIdLst>
    <p:sldId xmlns:r="http://schemas.openxmlformats.org/officeDocument/2006/relationships" id="256" r:id="R0cb144c6175b4366"/>
    <p:sldId xmlns:r="http://schemas.openxmlformats.org/officeDocument/2006/relationships" id="257" r:id="R5dc2fcec239f4418"/>
    <p:sldId xmlns:r="http://schemas.openxmlformats.org/officeDocument/2006/relationships" id="258" r:id="R154fafd5d4a0482f"/>
    <p:sldId xmlns:r="http://schemas.openxmlformats.org/officeDocument/2006/relationships" id="259" r:id="R7cd9d8b8cb7e4141"/>
    <p:sldId xmlns:r="http://schemas.openxmlformats.org/officeDocument/2006/relationships" id="260" r:id="Rc9323e62e4384461"/>
    <p:sldId xmlns:r="http://schemas.openxmlformats.org/officeDocument/2006/relationships" id="261" r:id="R63131816191f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8dab9114e430a" /><Relationship Type="http://schemas.openxmlformats.org/officeDocument/2006/relationships/slide" Target="/ppt/slides/slide1.xml" Id="R0cb144c6175b4366" /><Relationship Type="http://schemas.openxmlformats.org/officeDocument/2006/relationships/slide" Target="/ppt/slides/slide2.xml" Id="R5dc2fcec239f4418" /><Relationship Type="http://schemas.openxmlformats.org/officeDocument/2006/relationships/slide" Target="/ppt/slides/slide3.xml" Id="R154fafd5d4a0482f" /><Relationship Type="http://schemas.openxmlformats.org/officeDocument/2006/relationships/slide" Target="/ppt/slides/slide4.xml" Id="R7cd9d8b8cb7e4141" /><Relationship Type="http://schemas.openxmlformats.org/officeDocument/2006/relationships/slide" Target="/ppt/slides/slide5.xml" Id="Rc9323e62e4384461" /><Relationship Type="http://schemas.openxmlformats.org/officeDocument/2006/relationships/slide" Target="/ppt/slides/slide6.xml" Id="R63131816191f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23fa705c7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c584b59b14b6f" /><Relationship Type="http://schemas.openxmlformats.org/officeDocument/2006/relationships/theme" Target="/ppt/slideMasters/theme/theme1.xml" Id="Ra12df43c728d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c584b59b14b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d602c29e0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01c92d3a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cf5f07d04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bfe5b974e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fea46258c42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66b63b499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