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d949eada5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72d56b8664ae3"/>
  </p:sldMasterIdLst>
  <p:sldIdLst>
    <p:sldId xmlns:r="http://schemas.openxmlformats.org/officeDocument/2006/relationships" id="256" r:id="R0aab1693d2964bee"/>
    <p:sldId xmlns:r="http://schemas.openxmlformats.org/officeDocument/2006/relationships" id="257" r:id="Rbd927e90e951455f"/>
    <p:sldId xmlns:r="http://schemas.openxmlformats.org/officeDocument/2006/relationships" id="258" r:id="R5d0dc3592c8c4cb2"/>
    <p:sldId xmlns:r="http://schemas.openxmlformats.org/officeDocument/2006/relationships" id="259" r:id="R8f5c77dce50547b1"/>
    <p:sldId xmlns:r="http://schemas.openxmlformats.org/officeDocument/2006/relationships" id="260" r:id="R7e06d8f1f8ef4357"/>
    <p:sldId xmlns:r="http://schemas.openxmlformats.org/officeDocument/2006/relationships" id="261" r:id="R99742b2db05b43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72d56b8664ae3" /><Relationship Type="http://schemas.openxmlformats.org/officeDocument/2006/relationships/slide" Target="/ppt/slides/slide1.xml" Id="R0aab1693d2964bee" /><Relationship Type="http://schemas.openxmlformats.org/officeDocument/2006/relationships/slide" Target="/ppt/slides/slide2.xml" Id="Rbd927e90e951455f" /><Relationship Type="http://schemas.openxmlformats.org/officeDocument/2006/relationships/slide" Target="/ppt/slides/slide3.xml" Id="R5d0dc3592c8c4cb2" /><Relationship Type="http://schemas.openxmlformats.org/officeDocument/2006/relationships/slide" Target="/ppt/slides/slide4.xml" Id="R8f5c77dce50547b1" /><Relationship Type="http://schemas.openxmlformats.org/officeDocument/2006/relationships/slide" Target="/ppt/slides/slide5.xml" Id="R7e06d8f1f8ef4357" /><Relationship Type="http://schemas.openxmlformats.org/officeDocument/2006/relationships/slide" Target="/ppt/slides/slide6.xml" Id="R99742b2db05b43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52ac78fd5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bfefa87a741ac" /><Relationship Type="http://schemas.openxmlformats.org/officeDocument/2006/relationships/theme" Target="/ppt/slideMasters/theme/theme1.xml" Id="Rec8592a144b2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bfefa87a7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7915b3e60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c11795686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fcda3496f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c50bef03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9375cfcb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52cd0e03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 GULLVÅG AASEN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 GULLVÅG AASEN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GULLVÅG AASEN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 GULLVÅG AASEN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 GULLVÅG AASEN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 GULLVÅG AASEN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 GULLVÅG AASEN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Høvågveien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883 721 772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 GULLVÅG AASEN</a:t>
            </a:r>
          </a:p>
        </p:txBody>
      </p:sp>
    </p:spTree>
  </p:cSld>
  <p:clrMapOvr>
    <a:masterClrMapping xmlns:a="http://schemas.openxmlformats.org/drawingml/2006/main"/>
  </p:clrMapOvr>
</p:sld>
</file>