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9d6184b59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78f145c6646df"/>
  </p:sldMasterIdLst>
  <p:sldIdLst>
    <p:sldId xmlns:r="http://schemas.openxmlformats.org/officeDocument/2006/relationships" id="256" r:id="R5fa47a4c0ed54431"/>
    <p:sldId xmlns:r="http://schemas.openxmlformats.org/officeDocument/2006/relationships" id="257" r:id="Ra11843fab2364284"/>
    <p:sldId xmlns:r="http://schemas.openxmlformats.org/officeDocument/2006/relationships" id="258" r:id="Rce4d7da57c834c3d"/>
    <p:sldId xmlns:r="http://schemas.openxmlformats.org/officeDocument/2006/relationships" id="259" r:id="R74f1afc73a03438e"/>
    <p:sldId xmlns:r="http://schemas.openxmlformats.org/officeDocument/2006/relationships" id="260" r:id="Rfe003ec7b2df4b25"/>
    <p:sldId xmlns:r="http://schemas.openxmlformats.org/officeDocument/2006/relationships" id="261" r:id="R2e4f297845f24a43"/>
    <p:sldId xmlns:r="http://schemas.openxmlformats.org/officeDocument/2006/relationships" id="262" r:id="R92b1c4b57835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78f145c6646df" /><Relationship Type="http://schemas.openxmlformats.org/officeDocument/2006/relationships/slide" Target="/ppt/slides/slide1.xml" Id="R5fa47a4c0ed54431" /><Relationship Type="http://schemas.openxmlformats.org/officeDocument/2006/relationships/slide" Target="/ppt/slides/slide2.xml" Id="Ra11843fab2364284" /><Relationship Type="http://schemas.openxmlformats.org/officeDocument/2006/relationships/slide" Target="/ppt/slides/slide3.xml" Id="Rce4d7da57c834c3d" /><Relationship Type="http://schemas.openxmlformats.org/officeDocument/2006/relationships/slide" Target="/ppt/slides/slide4.xml" Id="R74f1afc73a03438e" /><Relationship Type="http://schemas.openxmlformats.org/officeDocument/2006/relationships/slide" Target="/ppt/slides/slide5.xml" Id="Rfe003ec7b2df4b25" /><Relationship Type="http://schemas.openxmlformats.org/officeDocument/2006/relationships/slide" Target="/ppt/slides/slide6.xml" Id="R2e4f297845f24a43" /><Relationship Type="http://schemas.openxmlformats.org/officeDocument/2006/relationships/slide" Target="/ppt/slides/slide7.xml" Id="R92b1c4b57835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d2a30b3a7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58aaa713c4e99" /><Relationship Type="http://schemas.openxmlformats.org/officeDocument/2006/relationships/theme" Target="/ppt/slideMasters/theme/theme1.xml" Id="R378f8696ed87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58aaa713c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56aa62dc4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7ea91e22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71d79f08b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e06e6c914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9c1bbecd1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c80aece2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4a1b909e1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134 878 818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59 053 958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Jemtlandsvegen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