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3c5bcc51cf4b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c465dae28c44f8"/>
  </p:sldMasterIdLst>
  <p:sldIdLst>
    <p:sldId xmlns:r="http://schemas.openxmlformats.org/officeDocument/2006/relationships" id="256" r:id="R93f1bc44e8c5414a"/>
    <p:sldId xmlns:r="http://schemas.openxmlformats.org/officeDocument/2006/relationships" id="257" r:id="R2f9aef1c9f8c4bda"/>
    <p:sldId xmlns:r="http://schemas.openxmlformats.org/officeDocument/2006/relationships" id="258" r:id="Rfdb93ae1016242d2"/>
    <p:sldId xmlns:r="http://schemas.openxmlformats.org/officeDocument/2006/relationships" id="259" r:id="R8f10e7cac5e1484c"/>
    <p:sldId xmlns:r="http://schemas.openxmlformats.org/officeDocument/2006/relationships" id="260" r:id="R187e66a4d0f048cf"/>
    <p:sldId xmlns:r="http://schemas.openxmlformats.org/officeDocument/2006/relationships" id="261" r:id="R595c64e744874a13"/>
    <p:sldId xmlns:r="http://schemas.openxmlformats.org/officeDocument/2006/relationships" id="262" r:id="R80b1df4448fd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465dae28c44f8" /><Relationship Type="http://schemas.openxmlformats.org/officeDocument/2006/relationships/slide" Target="/ppt/slides/slide1.xml" Id="R93f1bc44e8c5414a" /><Relationship Type="http://schemas.openxmlformats.org/officeDocument/2006/relationships/slide" Target="/ppt/slides/slide2.xml" Id="R2f9aef1c9f8c4bda" /><Relationship Type="http://schemas.openxmlformats.org/officeDocument/2006/relationships/slide" Target="/ppt/slides/slide3.xml" Id="Rfdb93ae1016242d2" /><Relationship Type="http://schemas.openxmlformats.org/officeDocument/2006/relationships/slide" Target="/ppt/slides/slide4.xml" Id="R8f10e7cac5e1484c" /><Relationship Type="http://schemas.openxmlformats.org/officeDocument/2006/relationships/slide" Target="/ppt/slides/slide5.xml" Id="R187e66a4d0f048cf" /><Relationship Type="http://schemas.openxmlformats.org/officeDocument/2006/relationships/slide" Target="/ppt/slides/slide6.xml" Id="R595c64e744874a13" /><Relationship Type="http://schemas.openxmlformats.org/officeDocument/2006/relationships/slide" Target="/ppt/slides/slide7.xml" Id="R80b1df4448fd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5f637c9664f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5510fba7d4f86" /><Relationship Type="http://schemas.openxmlformats.org/officeDocument/2006/relationships/theme" Target="/ppt/slideMasters/theme/theme1.xml" Id="R3abc2723774d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5510fba7d4f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98d6b7a1944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84efbf2094c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0c69fb741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67cf5229f4c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4b19e9a484a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3af58cfc643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b59fec0914e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FISKERISELSKAP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FISKERISELSKAP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34 617 458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31 626 217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32 185 247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454 470 207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466 927 430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BIRGITTE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KRISTINE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KNUT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LIV B RINGSTAD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84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883 804 112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