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e1ab52461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d9be98209493d"/>
  </p:sldMasterIdLst>
  <p:sldIdLst>
    <p:sldId xmlns:r="http://schemas.openxmlformats.org/officeDocument/2006/relationships" id="256" r:id="Rb1babd21e32f4985"/>
    <p:sldId xmlns:r="http://schemas.openxmlformats.org/officeDocument/2006/relationships" id="257" r:id="R049f02ca950340cf"/>
    <p:sldId xmlns:r="http://schemas.openxmlformats.org/officeDocument/2006/relationships" id="258" r:id="R707a680d13d14cd4"/>
    <p:sldId xmlns:r="http://schemas.openxmlformats.org/officeDocument/2006/relationships" id="259" r:id="Rf4faa0c5aea3415b"/>
    <p:sldId xmlns:r="http://schemas.openxmlformats.org/officeDocument/2006/relationships" id="260" r:id="R4b560601b9574e18"/>
    <p:sldId xmlns:r="http://schemas.openxmlformats.org/officeDocument/2006/relationships" id="261" r:id="Rb3cdd71dbbba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d9be98209493d" /><Relationship Type="http://schemas.openxmlformats.org/officeDocument/2006/relationships/slide" Target="/ppt/slides/slide1.xml" Id="Rb1babd21e32f4985" /><Relationship Type="http://schemas.openxmlformats.org/officeDocument/2006/relationships/slide" Target="/ppt/slides/slide2.xml" Id="R049f02ca950340cf" /><Relationship Type="http://schemas.openxmlformats.org/officeDocument/2006/relationships/slide" Target="/ppt/slides/slide3.xml" Id="R707a680d13d14cd4" /><Relationship Type="http://schemas.openxmlformats.org/officeDocument/2006/relationships/slide" Target="/ppt/slides/slide4.xml" Id="Rf4faa0c5aea3415b" /><Relationship Type="http://schemas.openxmlformats.org/officeDocument/2006/relationships/slide" Target="/ppt/slides/slide5.xml" Id="R4b560601b9574e18" /><Relationship Type="http://schemas.openxmlformats.org/officeDocument/2006/relationships/slide" Target="/ppt/slides/slide6.xml" Id="Rb3cdd71dbbba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5528e4024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50020414b4fc3" /><Relationship Type="http://schemas.openxmlformats.org/officeDocument/2006/relationships/theme" Target="/ppt/slideMasters/theme/theme1.xml" Id="Rf26d9fbb8a95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50020414b4f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9c0101b19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c86e0fe8b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2be0d5d6d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c56b40db2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1ea365fb6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abe5b8462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TRIPPEL-R - BØGHS REGNSKAP RAPPORTERING RÅDGIVNING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TRIPPEL-R - BØGHS REGNSKAP RAPPORTERING RÅDGIVNING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963 816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Fritzners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www.trippel-r.com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884 029 872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TRIPPEL-R - BØGHS REGNSKAP RAPPORTERING RÅDGIVNING</a:t>
            </a:r>
          </a:p>
        </p:txBody>
      </p:sp>
    </p:spTree>
  </p:cSld>
  <p:clrMapOvr>
    <a:masterClrMapping xmlns:a="http://schemas.openxmlformats.org/drawingml/2006/main"/>
  </p:clrMapOvr>
</p:sld>
</file>