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b5ee5f414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3df6786e2494b"/>
  </p:sldMasterIdLst>
  <p:sldIdLst>
    <p:sldId xmlns:r="http://schemas.openxmlformats.org/officeDocument/2006/relationships" id="256" r:id="Re339a21067784784"/>
    <p:sldId xmlns:r="http://schemas.openxmlformats.org/officeDocument/2006/relationships" id="257" r:id="R9a67083a31634950"/>
    <p:sldId xmlns:r="http://schemas.openxmlformats.org/officeDocument/2006/relationships" id="258" r:id="R641d5a0a3ced4e40"/>
    <p:sldId xmlns:r="http://schemas.openxmlformats.org/officeDocument/2006/relationships" id="259" r:id="Ra79f772a9bb14753"/>
    <p:sldId xmlns:r="http://schemas.openxmlformats.org/officeDocument/2006/relationships" id="260" r:id="R6b64f4960d1d42cf"/>
    <p:sldId xmlns:r="http://schemas.openxmlformats.org/officeDocument/2006/relationships" id="261" r:id="R607b979e3cd94035"/>
    <p:sldId xmlns:r="http://schemas.openxmlformats.org/officeDocument/2006/relationships" id="262" r:id="R17491fa86cde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3df6786e2494b" /><Relationship Type="http://schemas.openxmlformats.org/officeDocument/2006/relationships/slide" Target="/ppt/slides/slide1.xml" Id="Re339a21067784784" /><Relationship Type="http://schemas.openxmlformats.org/officeDocument/2006/relationships/slide" Target="/ppt/slides/slide2.xml" Id="R9a67083a31634950" /><Relationship Type="http://schemas.openxmlformats.org/officeDocument/2006/relationships/slide" Target="/ppt/slides/slide3.xml" Id="R641d5a0a3ced4e40" /><Relationship Type="http://schemas.openxmlformats.org/officeDocument/2006/relationships/slide" Target="/ppt/slides/slide4.xml" Id="Ra79f772a9bb14753" /><Relationship Type="http://schemas.openxmlformats.org/officeDocument/2006/relationships/slide" Target="/ppt/slides/slide5.xml" Id="R6b64f4960d1d42cf" /><Relationship Type="http://schemas.openxmlformats.org/officeDocument/2006/relationships/slide" Target="/ppt/slides/slide6.xml" Id="R607b979e3cd94035" /><Relationship Type="http://schemas.openxmlformats.org/officeDocument/2006/relationships/slide" Target="/ppt/slides/slide7.xml" Id="R17491fa86cde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3026a2bf0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d3bbffcdd4ed2" /><Relationship Type="http://schemas.openxmlformats.org/officeDocument/2006/relationships/theme" Target="/ppt/slideMasters/theme/theme1.xml" Id="Rb37313c506a3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d3bbffcdd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0086140e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dc2b7ef6b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e38e77f2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ef7ace281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bf447c8c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fc12905b3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c0da615b0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SKRØVSETH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