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ed8f69ab1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20ae797284bca"/>
  </p:sldMasterIdLst>
  <p:sldIdLst>
    <p:sldId xmlns:r="http://schemas.openxmlformats.org/officeDocument/2006/relationships" id="256" r:id="R1c76dc6a007043a5"/>
    <p:sldId xmlns:r="http://schemas.openxmlformats.org/officeDocument/2006/relationships" id="257" r:id="Rcd9b1a3838b04853"/>
    <p:sldId xmlns:r="http://schemas.openxmlformats.org/officeDocument/2006/relationships" id="258" r:id="Rb237ab4d844d45b4"/>
    <p:sldId xmlns:r="http://schemas.openxmlformats.org/officeDocument/2006/relationships" id="259" r:id="R3477e8fb558b4345"/>
    <p:sldId xmlns:r="http://schemas.openxmlformats.org/officeDocument/2006/relationships" id="260" r:id="R7059a18bdf0c4e61"/>
    <p:sldId xmlns:r="http://schemas.openxmlformats.org/officeDocument/2006/relationships" id="261" r:id="Rf43becbf2ceb4b53"/>
    <p:sldId xmlns:r="http://schemas.openxmlformats.org/officeDocument/2006/relationships" id="262" r:id="R46a1e07430db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20ae797284bca" /><Relationship Type="http://schemas.openxmlformats.org/officeDocument/2006/relationships/slide" Target="/ppt/slides/slide1.xml" Id="R1c76dc6a007043a5" /><Relationship Type="http://schemas.openxmlformats.org/officeDocument/2006/relationships/slide" Target="/ppt/slides/slide2.xml" Id="Rcd9b1a3838b04853" /><Relationship Type="http://schemas.openxmlformats.org/officeDocument/2006/relationships/slide" Target="/ppt/slides/slide3.xml" Id="Rb237ab4d844d45b4" /><Relationship Type="http://schemas.openxmlformats.org/officeDocument/2006/relationships/slide" Target="/ppt/slides/slide4.xml" Id="R3477e8fb558b4345" /><Relationship Type="http://schemas.openxmlformats.org/officeDocument/2006/relationships/slide" Target="/ppt/slides/slide5.xml" Id="R7059a18bdf0c4e61" /><Relationship Type="http://schemas.openxmlformats.org/officeDocument/2006/relationships/slide" Target="/ppt/slides/slide6.xml" Id="Rf43becbf2ceb4b53" /><Relationship Type="http://schemas.openxmlformats.org/officeDocument/2006/relationships/slide" Target="/ppt/slides/slide7.xml" Id="R46a1e07430db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2abcee912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fc25c1c14a33" /><Relationship Type="http://schemas.openxmlformats.org/officeDocument/2006/relationships/theme" Target="/ppt/slideMasters/theme/theme1.xml" Id="R2aafbb50b08f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efc25c1c1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45664ad7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43b59f21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061b1597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b472a5a9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1733ff65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c43416098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92e4cf68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SINGITA WORLDWIDE TRADING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SINGITA WORLDWIDE TRADING &amp;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SONERUD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Observatoriegata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884 320 232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