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63010ba90445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1f2c9e7ccb478d"/>
  </p:sldMasterIdLst>
  <p:sldIdLst>
    <p:sldId xmlns:r="http://schemas.openxmlformats.org/officeDocument/2006/relationships" id="256" r:id="R4418943975b84379"/>
    <p:sldId xmlns:r="http://schemas.openxmlformats.org/officeDocument/2006/relationships" id="257" r:id="R0ca035b3ed0a4f8f"/>
    <p:sldId xmlns:r="http://schemas.openxmlformats.org/officeDocument/2006/relationships" id="258" r:id="R3b84140375034be0"/>
    <p:sldId xmlns:r="http://schemas.openxmlformats.org/officeDocument/2006/relationships" id="259" r:id="R7d44251613eb48c7"/>
    <p:sldId xmlns:r="http://schemas.openxmlformats.org/officeDocument/2006/relationships" id="260" r:id="Rfa362329c82442c7"/>
    <p:sldId xmlns:r="http://schemas.openxmlformats.org/officeDocument/2006/relationships" id="261" r:id="Rb6a834666b91459d"/>
    <p:sldId xmlns:r="http://schemas.openxmlformats.org/officeDocument/2006/relationships" id="262" r:id="R4631067b163942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f2c9e7ccb478d" /><Relationship Type="http://schemas.openxmlformats.org/officeDocument/2006/relationships/slide" Target="/ppt/slides/slide1.xml" Id="R4418943975b84379" /><Relationship Type="http://schemas.openxmlformats.org/officeDocument/2006/relationships/slide" Target="/ppt/slides/slide2.xml" Id="R0ca035b3ed0a4f8f" /><Relationship Type="http://schemas.openxmlformats.org/officeDocument/2006/relationships/slide" Target="/ppt/slides/slide3.xml" Id="R3b84140375034be0" /><Relationship Type="http://schemas.openxmlformats.org/officeDocument/2006/relationships/slide" Target="/ppt/slides/slide4.xml" Id="R7d44251613eb48c7" /><Relationship Type="http://schemas.openxmlformats.org/officeDocument/2006/relationships/slide" Target="/ppt/slides/slide5.xml" Id="Rfa362329c82442c7" /><Relationship Type="http://schemas.openxmlformats.org/officeDocument/2006/relationships/slide" Target="/ppt/slides/slide6.xml" Id="Rb6a834666b91459d" /><Relationship Type="http://schemas.openxmlformats.org/officeDocument/2006/relationships/slide" Target="/ppt/slides/slide7.xml" Id="R4631067b163942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724f7d70c48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bdf1010054122" /><Relationship Type="http://schemas.openxmlformats.org/officeDocument/2006/relationships/theme" Target="/ppt/slideMasters/theme/theme1.xml" Id="R39ae94c186714a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7bdf101005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6af1fcc3047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98134d3704c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5986c4d5d49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f75ea138040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461a5f99a4b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65816c10a49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d4f821c9f46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2 474 257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211 888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8 881 998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ragnar.bo@oslopartners.com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884 733 472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