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99d0c7177c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563a670dd49b9"/>
  </p:sldMasterIdLst>
  <p:sldIdLst>
    <p:sldId xmlns:r="http://schemas.openxmlformats.org/officeDocument/2006/relationships" id="256" r:id="Rc1f6d8e52b1f4cee"/>
    <p:sldId xmlns:r="http://schemas.openxmlformats.org/officeDocument/2006/relationships" id="257" r:id="R33de02d050de4289"/>
    <p:sldId xmlns:r="http://schemas.openxmlformats.org/officeDocument/2006/relationships" id="258" r:id="R3b74811bd9c045e7"/>
    <p:sldId xmlns:r="http://schemas.openxmlformats.org/officeDocument/2006/relationships" id="259" r:id="Rfeeefbc638a84ed8"/>
    <p:sldId xmlns:r="http://schemas.openxmlformats.org/officeDocument/2006/relationships" id="260" r:id="R115e72462b1743b1"/>
    <p:sldId xmlns:r="http://schemas.openxmlformats.org/officeDocument/2006/relationships" id="261" r:id="R93387d20b0ab451a"/>
    <p:sldId xmlns:r="http://schemas.openxmlformats.org/officeDocument/2006/relationships" id="262" r:id="Rc792b1549411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563a670dd49b9" /><Relationship Type="http://schemas.openxmlformats.org/officeDocument/2006/relationships/slide" Target="/ppt/slides/slide1.xml" Id="Rc1f6d8e52b1f4cee" /><Relationship Type="http://schemas.openxmlformats.org/officeDocument/2006/relationships/slide" Target="/ppt/slides/slide2.xml" Id="R33de02d050de4289" /><Relationship Type="http://schemas.openxmlformats.org/officeDocument/2006/relationships/slide" Target="/ppt/slides/slide3.xml" Id="R3b74811bd9c045e7" /><Relationship Type="http://schemas.openxmlformats.org/officeDocument/2006/relationships/slide" Target="/ppt/slides/slide4.xml" Id="Rfeeefbc638a84ed8" /><Relationship Type="http://schemas.openxmlformats.org/officeDocument/2006/relationships/slide" Target="/ppt/slides/slide5.xml" Id="R115e72462b1743b1" /><Relationship Type="http://schemas.openxmlformats.org/officeDocument/2006/relationships/slide" Target="/ppt/slides/slide6.xml" Id="R93387d20b0ab451a" /><Relationship Type="http://schemas.openxmlformats.org/officeDocument/2006/relationships/slide" Target="/ppt/slides/slide7.xml" Id="Rc792b1549411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0a2a2cd3c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ff6cda823452e" /><Relationship Type="http://schemas.openxmlformats.org/officeDocument/2006/relationships/theme" Target="/ppt/slideMasters/theme/theme1.xml" Id="Rd3734a68ffa2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ff6cda823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6c2e3cb74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616640fa2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bf0c0cbc1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b2e87d06140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bf07c6aa2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64a5df864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62ab965d7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HANKØ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HANKØ BAD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2 007 948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−637 217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19 965 559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48 542 971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THRONVIG FORVALTNING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Vikaneveien 405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38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epost@hfe.no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885 849 822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BAD AS</a:t>
            </a:r>
          </a:p>
        </p:txBody>
      </p:sp>
    </p:spTree>
  </p:cSld>
  <p:clrMapOvr>
    <a:masterClrMapping xmlns:a="http://schemas.openxmlformats.org/drawingml/2006/main"/>
  </p:clrMapOvr>
</p:sld>
</file>