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8fba1f200d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7c033bbad74550"/>
  </p:sldMasterIdLst>
  <p:sldIdLst>
    <p:sldId xmlns:r="http://schemas.openxmlformats.org/officeDocument/2006/relationships" id="256" r:id="R278c112d9b014772"/>
    <p:sldId xmlns:r="http://schemas.openxmlformats.org/officeDocument/2006/relationships" id="257" r:id="R2aed09c746b9407b"/>
    <p:sldId xmlns:r="http://schemas.openxmlformats.org/officeDocument/2006/relationships" id="258" r:id="R7a35bd4c4b4848cb"/>
    <p:sldId xmlns:r="http://schemas.openxmlformats.org/officeDocument/2006/relationships" id="259" r:id="R3fe6f8fa57384ade"/>
    <p:sldId xmlns:r="http://schemas.openxmlformats.org/officeDocument/2006/relationships" id="260" r:id="Rf97a65c3448942f8"/>
    <p:sldId xmlns:r="http://schemas.openxmlformats.org/officeDocument/2006/relationships" id="261" r:id="R75647c3428ce4fd4"/>
    <p:sldId xmlns:r="http://schemas.openxmlformats.org/officeDocument/2006/relationships" id="262" r:id="Rc295b603e643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c033bbad74550" /><Relationship Type="http://schemas.openxmlformats.org/officeDocument/2006/relationships/slide" Target="/ppt/slides/slide1.xml" Id="R278c112d9b014772" /><Relationship Type="http://schemas.openxmlformats.org/officeDocument/2006/relationships/slide" Target="/ppt/slides/slide2.xml" Id="R2aed09c746b9407b" /><Relationship Type="http://schemas.openxmlformats.org/officeDocument/2006/relationships/slide" Target="/ppt/slides/slide3.xml" Id="R7a35bd4c4b4848cb" /><Relationship Type="http://schemas.openxmlformats.org/officeDocument/2006/relationships/slide" Target="/ppt/slides/slide4.xml" Id="R3fe6f8fa57384ade" /><Relationship Type="http://schemas.openxmlformats.org/officeDocument/2006/relationships/slide" Target="/ppt/slides/slide5.xml" Id="Rf97a65c3448942f8" /><Relationship Type="http://schemas.openxmlformats.org/officeDocument/2006/relationships/slide" Target="/ppt/slides/slide6.xml" Id="R75647c3428ce4fd4" /><Relationship Type="http://schemas.openxmlformats.org/officeDocument/2006/relationships/slide" Target="/ppt/slides/slide7.xml" Id="Rc295b603e643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cfb7f9ae442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4f799e22c4462" /><Relationship Type="http://schemas.openxmlformats.org/officeDocument/2006/relationships/theme" Target="/ppt/slideMasters/theme/theme1.xml" Id="Rd5fe844f52ac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4f799e22c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6a52b831a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ce2c258d49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3b19c0574c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61a0af8f4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d0aea15b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5ff30705e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030b3b9e45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ONS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 KONSULENTTJENESTER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43 146 546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44 064 216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NICOLAI SØRTØMME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THERESE SØRTØMME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12F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51 10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ons@intermail.no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886 040 652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ONS KONSULENTTJENESTER AS</a:t>
            </a:r>
          </a:p>
        </p:txBody>
      </p:sp>
    </p:spTree>
  </p:cSld>
  <p:clrMapOvr>
    <a:masterClrMapping xmlns:a="http://schemas.openxmlformats.org/drawingml/2006/main"/>
  </p:clrMapOvr>
</p:sld>
</file>