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ad99b12d8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ddd1af0034f20"/>
  </p:sldMasterIdLst>
  <p:sldIdLst>
    <p:sldId xmlns:r="http://schemas.openxmlformats.org/officeDocument/2006/relationships" id="256" r:id="R0fbad2587cb14d61"/>
    <p:sldId xmlns:r="http://schemas.openxmlformats.org/officeDocument/2006/relationships" id="257" r:id="Ref590d3cf0534e3e"/>
    <p:sldId xmlns:r="http://schemas.openxmlformats.org/officeDocument/2006/relationships" id="258" r:id="R480a98c6d7ef4238"/>
    <p:sldId xmlns:r="http://schemas.openxmlformats.org/officeDocument/2006/relationships" id="259" r:id="R90f1836fb55f49e9"/>
    <p:sldId xmlns:r="http://schemas.openxmlformats.org/officeDocument/2006/relationships" id="260" r:id="Rc11af584245d44b0"/>
    <p:sldId xmlns:r="http://schemas.openxmlformats.org/officeDocument/2006/relationships" id="261" r:id="Re89b7a6f2eca4a8a"/>
    <p:sldId xmlns:r="http://schemas.openxmlformats.org/officeDocument/2006/relationships" id="262" r:id="R714d59893ef3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ddd1af0034f20" /><Relationship Type="http://schemas.openxmlformats.org/officeDocument/2006/relationships/slide" Target="/ppt/slides/slide1.xml" Id="R0fbad2587cb14d61" /><Relationship Type="http://schemas.openxmlformats.org/officeDocument/2006/relationships/slide" Target="/ppt/slides/slide2.xml" Id="Ref590d3cf0534e3e" /><Relationship Type="http://schemas.openxmlformats.org/officeDocument/2006/relationships/slide" Target="/ppt/slides/slide3.xml" Id="R480a98c6d7ef4238" /><Relationship Type="http://schemas.openxmlformats.org/officeDocument/2006/relationships/slide" Target="/ppt/slides/slide4.xml" Id="R90f1836fb55f49e9" /><Relationship Type="http://schemas.openxmlformats.org/officeDocument/2006/relationships/slide" Target="/ppt/slides/slide5.xml" Id="Rc11af584245d44b0" /><Relationship Type="http://schemas.openxmlformats.org/officeDocument/2006/relationships/slide" Target="/ppt/slides/slide6.xml" Id="Re89b7a6f2eca4a8a" /><Relationship Type="http://schemas.openxmlformats.org/officeDocument/2006/relationships/slide" Target="/ppt/slides/slide7.xml" Id="R714d59893ef3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e096bfcc5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ca87cee14ec3" /><Relationship Type="http://schemas.openxmlformats.org/officeDocument/2006/relationships/theme" Target="/ppt/slideMasters/theme/theme1.xml" Id="R7d5ebb496470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eca87cee1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d58ba17a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e28935ed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efcb0cae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34421c2f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0f797f189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93944835d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1c946f8df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GARASJEGUTANE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GARASJEGUTANE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4 773 687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GJERDE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TVILDE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TVILDE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GJERDE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Tvildesvegen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14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886 244 142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