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8c7a55cc74d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fe45685ee433c"/>
  </p:sldMasterIdLst>
  <p:sldIdLst>
    <p:sldId xmlns:r="http://schemas.openxmlformats.org/officeDocument/2006/relationships" id="256" r:id="Rf0c1fe6331054f24"/>
    <p:sldId xmlns:r="http://schemas.openxmlformats.org/officeDocument/2006/relationships" id="257" r:id="Rb012b6ac7e2744a9"/>
    <p:sldId xmlns:r="http://schemas.openxmlformats.org/officeDocument/2006/relationships" id="258" r:id="R3b2deacd79384b94"/>
    <p:sldId xmlns:r="http://schemas.openxmlformats.org/officeDocument/2006/relationships" id="259" r:id="Ra11df846219140f8"/>
    <p:sldId xmlns:r="http://schemas.openxmlformats.org/officeDocument/2006/relationships" id="260" r:id="R4f2ca0c0d7194473"/>
    <p:sldId xmlns:r="http://schemas.openxmlformats.org/officeDocument/2006/relationships" id="261" r:id="R4a18b215258c4683"/>
    <p:sldId xmlns:r="http://schemas.openxmlformats.org/officeDocument/2006/relationships" id="262" r:id="R2a67e11e6ee04c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fe45685ee433c" /><Relationship Type="http://schemas.openxmlformats.org/officeDocument/2006/relationships/slide" Target="/ppt/slides/slide1.xml" Id="Rf0c1fe6331054f24" /><Relationship Type="http://schemas.openxmlformats.org/officeDocument/2006/relationships/slide" Target="/ppt/slides/slide2.xml" Id="Rb012b6ac7e2744a9" /><Relationship Type="http://schemas.openxmlformats.org/officeDocument/2006/relationships/slide" Target="/ppt/slides/slide3.xml" Id="R3b2deacd79384b94" /><Relationship Type="http://schemas.openxmlformats.org/officeDocument/2006/relationships/slide" Target="/ppt/slides/slide4.xml" Id="Ra11df846219140f8" /><Relationship Type="http://schemas.openxmlformats.org/officeDocument/2006/relationships/slide" Target="/ppt/slides/slide5.xml" Id="R4f2ca0c0d7194473" /><Relationship Type="http://schemas.openxmlformats.org/officeDocument/2006/relationships/slide" Target="/ppt/slides/slide6.xml" Id="R4a18b215258c4683" /><Relationship Type="http://schemas.openxmlformats.org/officeDocument/2006/relationships/slide" Target="/ppt/slides/slide7.xml" Id="R2a67e11e6ee04c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c90b59f99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88bd3b8244ed4" /><Relationship Type="http://schemas.openxmlformats.org/officeDocument/2006/relationships/theme" Target="/ppt/slideMasters/theme/theme1.xml" Id="R12f8da2a0d5c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b88bd3b824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bdf91074d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300611f87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2d9684504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58c4e622f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a77976b1f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6f5ffc5c8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e62a23e7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MODIN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−307 019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18 553 319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32 501 772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JAN-ERIK OTTARSEN LARSEN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MARCOS KRUSE LARSEN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SPIELFÜHRER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Nessabergan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6516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jel@kruselarsen.no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886 715 552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