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e99f49fd04d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d2e91ac864c72"/>
  </p:sldMasterIdLst>
  <p:sldIdLst>
    <p:sldId xmlns:r="http://schemas.openxmlformats.org/officeDocument/2006/relationships" id="256" r:id="R13ae7d8e0bb94a03"/>
    <p:sldId xmlns:r="http://schemas.openxmlformats.org/officeDocument/2006/relationships" id="257" r:id="R1ccceb7e2cd143c4"/>
    <p:sldId xmlns:r="http://schemas.openxmlformats.org/officeDocument/2006/relationships" id="258" r:id="R1b4a054ff8084187"/>
    <p:sldId xmlns:r="http://schemas.openxmlformats.org/officeDocument/2006/relationships" id="259" r:id="R1881aba424c249b2"/>
    <p:sldId xmlns:r="http://schemas.openxmlformats.org/officeDocument/2006/relationships" id="260" r:id="Rcffbea6b033b488d"/>
    <p:sldId xmlns:r="http://schemas.openxmlformats.org/officeDocument/2006/relationships" id="261" r:id="R04e3f2de8c1a4e48"/>
    <p:sldId xmlns:r="http://schemas.openxmlformats.org/officeDocument/2006/relationships" id="262" r:id="R5ef299a247a8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d2e91ac864c72" /><Relationship Type="http://schemas.openxmlformats.org/officeDocument/2006/relationships/slide" Target="/ppt/slides/slide1.xml" Id="R13ae7d8e0bb94a03" /><Relationship Type="http://schemas.openxmlformats.org/officeDocument/2006/relationships/slide" Target="/ppt/slides/slide2.xml" Id="R1ccceb7e2cd143c4" /><Relationship Type="http://schemas.openxmlformats.org/officeDocument/2006/relationships/slide" Target="/ppt/slides/slide3.xml" Id="R1b4a054ff8084187" /><Relationship Type="http://schemas.openxmlformats.org/officeDocument/2006/relationships/slide" Target="/ppt/slides/slide4.xml" Id="R1881aba424c249b2" /><Relationship Type="http://schemas.openxmlformats.org/officeDocument/2006/relationships/slide" Target="/ppt/slides/slide5.xml" Id="Rcffbea6b033b488d" /><Relationship Type="http://schemas.openxmlformats.org/officeDocument/2006/relationships/slide" Target="/ppt/slides/slide6.xml" Id="R04e3f2de8c1a4e48" /><Relationship Type="http://schemas.openxmlformats.org/officeDocument/2006/relationships/slide" Target="/ppt/slides/slide7.xml" Id="R5ef299a247a8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fe20d3775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36e90707f4a8d" /><Relationship Type="http://schemas.openxmlformats.org/officeDocument/2006/relationships/theme" Target="/ppt/slideMasters/theme/theme1.xml" Id="R41e59ef0f987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36e90707f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8dbc8120a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0769904a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5a34d0bd64d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7008ac15c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7e7d7891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922cae38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d86a353fd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MÅLENG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MÅLENG EIENDOM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15 544 305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83 865 461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Østbuen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bjorn.ove@askimentreprenor.com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886 805 322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MÅLENG EIENDOM AS</a:t>
            </a:r>
          </a:p>
        </p:txBody>
      </p:sp>
    </p:spTree>
  </p:cSld>
  <p:clrMapOvr>
    <a:masterClrMapping xmlns:a="http://schemas.openxmlformats.org/drawingml/2006/main"/>
  </p:clrMapOvr>
</p:sld>
</file>