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185679cb6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5545cb3aa43cd"/>
  </p:sldMasterIdLst>
  <p:sldIdLst>
    <p:sldId xmlns:r="http://schemas.openxmlformats.org/officeDocument/2006/relationships" id="256" r:id="R82a3f94bba5d4b2e"/>
    <p:sldId xmlns:r="http://schemas.openxmlformats.org/officeDocument/2006/relationships" id="257" r:id="R19ebbb12479e4130"/>
    <p:sldId xmlns:r="http://schemas.openxmlformats.org/officeDocument/2006/relationships" id="258" r:id="R8866bb687cee4b0f"/>
    <p:sldId xmlns:r="http://schemas.openxmlformats.org/officeDocument/2006/relationships" id="259" r:id="R1e35e72683844572"/>
    <p:sldId xmlns:r="http://schemas.openxmlformats.org/officeDocument/2006/relationships" id="260" r:id="R26c9a56b155d4afd"/>
    <p:sldId xmlns:r="http://schemas.openxmlformats.org/officeDocument/2006/relationships" id="261" r:id="Rbca034f4ee9e4374"/>
    <p:sldId xmlns:r="http://schemas.openxmlformats.org/officeDocument/2006/relationships" id="262" r:id="R22b9bba9aa1f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5545cb3aa43cd" /><Relationship Type="http://schemas.openxmlformats.org/officeDocument/2006/relationships/slide" Target="/ppt/slides/slide1.xml" Id="R82a3f94bba5d4b2e" /><Relationship Type="http://schemas.openxmlformats.org/officeDocument/2006/relationships/slide" Target="/ppt/slides/slide2.xml" Id="R19ebbb12479e4130" /><Relationship Type="http://schemas.openxmlformats.org/officeDocument/2006/relationships/slide" Target="/ppt/slides/slide3.xml" Id="R8866bb687cee4b0f" /><Relationship Type="http://schemas.openxmlformats.org/officeDocument/2006/relationships/slide" Target="/ppt/slides/slide4.xml" Id="R1e35e72683844572" /><Relationship Type="http://schemas.openxmlformats.org/officeDocument/2006/relationships/slide" Target="/ppt/slides/slide5.xml" Id="R26c9a56b155d4afd" /><Relationship Type="http://schemas.openxmlformats.org/officeDocument/2006/relationships/slide" Target="/ppt/slides/slide6.xml" Id="Rbca034f4ee9e4374" /><Relationship Type="http://schemas.openxmlformats.org/officeDocument/2006/relationships/slide" Target="/ppt/slides/slide7.xml" Id="R22b9bba9aa1f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26ebc1eff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6103693b74ec9" /><Relationship Type="http://schemas.openxmlformats.org/officeDocument/2006/relationships/theme" Target="/ppt/slideMasters/theme/theme1.xml" Id="R336375c6e65c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6103693b7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8c8bb18b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ff7ae6b6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a3731d02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bef122967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8da15ea1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30bb9f558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1d28d741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HOVSHEIM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HOVSHEIM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1 273 223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1 773 466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Nordmørsvegen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886 995 342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HOVSHEIM AS</a:t>
            </a:r>
          </a:p>
        </p:txBody>
      </p:sp>
    </p:spTree>
  </p:cSld>
  <p:clrMapOvr>
    <a:masterClrMapping xmlns:a="http://schemas.openxmlformats.org/drawingml/2006/main"/>
  </p:clrMapOvr>
</p:sld>
</file>