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f7c16c80a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286a2ef684138"/>
  </p:sldMasterIdLst>
  <p:sldIdLst>
    <p:sldId xmlns:r="http://schemas.openxmlformats.org/officeDocument/2006/relationships" id="256" r:id="Rdcbf3c8afcc04802"/>
    <p:sldId xmlns:r="http://schemas.openxmlformats.org/officeDocument/2006/relationships" id="257" r:id="R06b982f650b8486a"/>
    <p:sldId xmlns:r="http://schemas.openxmlformats.org/officeDocument/2006/relationships" id="258" r:id="Re552beb1c9644832"/>
    <p:sldId xmlns:r="http://schemas.openxmlformats.org/officeDocument/2006/relationships" id="259" r:id="R7b1caaac0bab46df"/>
    <p:sldId xmlns:r="http://schemas.openxmlformats.org/officeDocument/2006/relationships" id="260" r:id="Rc7ec43155d3d4f1e"/>
    <p:sldId xmlns:r="http://schemas.openxmlformats.org/officeDocument/2006/relationships" id="261" r:id="R4ed658fcbdb34c28"/>
    <p:sldId xmlns:r="http://schemas.openxmlformats.org/officeDocument/2006/relationships" id="262" r:id="R12effb56b41d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286a2ef684138" /><Relationship Type="http://schemas.openxmlformats.org/officeDocument/2006/relationships/slide" Target="/ppt/slides/slide1.xml" Id="Rdcbf3c8afcc04802" /><Relationship Type="http://schemas.openxmlformats.org/officeDocument/2006/relationships/slide" Target="/ppt/slides/slide2.xml" Id="R06b982f650b8486a" /><Relationship Type="http://schemas.openxmlformats.org/officeDocument/2006/relationships/slide" Target="/ppt/slides/slide3.xml" Id="Re552beb1c9644832" /><Relationship Type="http://schemas.openxmlformats.org/officeDocument/2006/relationships/slide" Target="/ppt/slides/slide4.xml" Id="R7b1caaac0bab46df" /><Relationship Type="http://schemas.openxmlformats.org/officeDocument/2006/relationships/slide" Target="/ppt/slides/slide5.xml" Id="Rc7ec43155d3d4f1e" /><Relationship Type="http://schemas.openxmlformats.org/officeDocument/2006/relationships/slide" Target="/ppt/slides/slide6.xml" Id="R4ed658fcbdb34c28" /><Relationship Type="http://schemas.openxmlformats.org/officeDocument/2006/relationships/slide" Target="/ppt/slides/slide7.xml" Id="R12effb56b41d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d6c6e0a614e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876d4ec494f95" /><Relationship Type="http://schemas.openxmlformats.org/officeDocument/2006/relationships/theme" Target="/ppt/slideMasters/theme/theme1.xml" Id="Rd8dde3d145e5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876d4ec49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7147e348e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1ced956f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7d85c5a0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82299f4a6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4f9ec1e704f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b732bbbc4f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356af6c4a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GOSSA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GOSSA INVEST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20 320 915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EIVIND STÄRK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MARI STÄRK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STÄRK GURRICH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MARI STÄRK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3772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887 420 122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GOSSA INVEST AS</a:t>
            </a:r>
          </a:p>
        </p:txBody>
      </p:sp>
    </p:spTree>
  </p:cSld>
  <p:clrMapOvr>
    <a:masterClrMapping xmlns:a="http://schemas.openxmlformats.org/drawingml/2006/main"/>
  </p:clrMapOvr>
</p:sld>
</file>