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804e84f34c40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644f71ca6f4488"/>
  </p:sldMasterIdLst>
  <p:sldIdLst>
    <p:sldId xmlns:r="http://schemas.openxmlformats.org/officeDocument/2006/relationships" id="256" r:id="R5ce8e8345d5947c2"/>
    <p:sldId xmlns:r="http://schemas.openxmlformats.org/officeDocument/2006/relationships" id="257" r:id="R48e4310a060a4f20"/>
    <p:sldId xmlns:r="http://schemas.openxmlformats.org/officeDocument/2006/relationships" id="258" r:id="R9587f3f1fcf444dd"/>
    <p:sldId xmlns:r="http://schemas.openxmlformats.org/officeDocument/2006/relationships" id="259" r:id="Rc82fc4acecff479b"/>
    <p:sldId xmlns:r="http://schemas.openxmlformats.org/officeDocument/2006/relationships" id="260" r:id="Raab652368bc64c35"/>
    <p:sldId xmlns:r="http://schemas.openxmlformats.org/officeDocument/2006/relationships" id="261" r:id="R56ee1ee6edba4f7a"/>
    <p:sldId xmlns:r="http://schemas.openxmlformats.org/officeDocument/2006/relationships" id="262" r:id="Rfb002a2e131345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644f71ca6f4488" /><Relationship Type="http://schemas.openxmlformats.org/officeDocument/2006/relationships/slide" Target="/ppt/slides/slide1.xml" Id="R5ce8e8345d5947c2" /><Relationship Type="http://schemas.openxmlformats.org/officeDocument/2006/relationships/slide" Target="/ppt/slides/slide2.xml" Id="R48e4310a060a4f20" /><Relationship Type="http://schemas.openxmlformats.org/officeDocument/2006/relationships/slide" Target="/ppt/slides/slide3.xml" Id="R9587f3f1fcf444dd" /><Relationship Type="http://schemas.openxmlformats.org/officeDocument/2006/relationships/slide" Target="/ppt/slides/slide4.xml" Id="Rc82fc4acecff479b" /><Relationship Type="http://schemas.openxmlformats.org/officeDocument/2006/relationships/slide" Target="/ppt/slides/slide5.xml" Id="Raab652368bc64c35" /><Relationship Type="http://schemas.openxmlformats.org/officeDocument/2006/relationships/slide" Target="/ppt/slides/slide6.xml" Id="R56ee1ee6edba4f7a" /><Relationship Type="http://schemas.openxmlformats.org/officeDocument/2006/relationships/slide" Target="/ppt/slides/slide7.xml" Id="Rfb002a2e131345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ed12e9df094c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b883859654acb" /><Relationship Type="http://schemas.openxmlformats.org/officeDocument/2006/relationships/theme" Target="/ppt/slideMasters/theme/theme1.xml" Id="Rfb34795cd3e247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7b883859654a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933b6631749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7d8cd007749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758fc76b54a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c8d0d76a548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8330fdfee4e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070a7d3b741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4d450761b4b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HARDING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HARDING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−1 604 602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3 391 193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37 154 513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38 700 184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REINSLI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 Ankers vei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887 580 642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INVEST AS</a:t>
            </a:r>
          </a:p>
        </p:txBody>
      </p:sp>
    </p:spTree>
  </p:cSld>
  <p:clrMapOvr>
    <a:masterClrMapping xmlns:a="http://schemas.openxmlformats.org/drawingml/2006/main"/>
  </p:clrMapOvr>
</p:sld>
</file>