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40d9c904e74c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435a3f719c4348"/>
  </p:sldMasterIdLst>
  <p:sldIdLst>
    <p:sldId xmlns:r="http://schemas.openxmlformats.org/officeDocument/2006/relationships" id="256" r:id="R7efa423ef1024768"/>
    <p:sldId xmlns:r="http://schemas.openxmlformats.org/officeDocument/2006/relationships" id="257" r:id="R482ecc9a778e44cf"/>
    <p:sldId xmlns:r="http://schemas.openxmlformats.org/officeDocument/2006/relationships" id="258" r:id="R294eb2d1c07b4a74"/>
    <p:sldId xmlns:r="http://schemas.openxmlformats.org/officeDocument/2006/relationships" id="259" r:id="Ra127dc53ada14e84"/>
    <p:sldId xmlns:r="http://schemas.openxmlformats.org/officeDocument/2006/relationships" id="260" r:id="Rb8afac5a33954aee"/>
    <p:sldId xmlns:r="http://schemas.openxmlformats.org/officeDocument/2006/relationships" id="261" r:id="R17a5ce7f76674d55"/>
    <p:sldId xmlns:r="http://schemas.openxmlformats.org/officeDocument/2006/relationships" id="262" r:id="Re523a35e392442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35a3f719c4348" /><Relationship Type="http://schemas.openxmlformats.org/officeDocument/2006/relationships/slide" Target="/ppt/slides/slide1.xml" Id="R7efa423ef1024768" /><Relationship Type="http://schemas.openxmlformats.org/officeDocument/2006/relationships/slide" Target="/ppt/slides/slide2.xml" Id="R482ecc9a778e44cf" /><Relationship Type="http://schemas.openxmlformats.org/officeDocument/2006/relationships/slide" Target="/ppt/slides/slide3.xml" Id="R294eb2d1c07b4a74" /><Relationship Type="http://schemas.openxmlformats.org/officeDocument/2006/relationships/slide" Target="/ppt/slides/slide4.xml" Id="Ra127dc53ada14e84" /><Relationship Type="http://schemas.openxmlformats.org/officeDocument/2006/relationships/slide" Target="/ppt/slides/slide5.xml" Id="Rb8afac5a33954aee" /><Relationship Type="http://schemas.openxmlformats.org/officeDocument/2006/relationships/slide" Target="/ppt/slides/slide6.xml" Id="R17a5ce7f76674d55" /><Relationship Type="http://schemas.openxmlformats.org/officeDocument/2006/relationships/slide" Target="/ppt/slides/slide7.xml" Id="Re523a35e392442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416f2075c42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2962b102742da" /><Relationship Type="http://schemas.openxmlformats.org/officeDocument/2006/relationships/theme" Target="/ppt/slideMasters/theme/theme1.xml" Id="Rf800ad51c8cc4e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d2962b102742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8b25f24be47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73c1cb9e649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f3068217349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47d6436b342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d0fe6bd9e41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7cbbb518c44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50f123c59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VIGMOSTAD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4 781 384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6 087 615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SIGURD SPILLING VIGMOSTAD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Middelfarts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887 655 332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