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4e064e906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19d16a5194f5f"/>
  </p:sldMasterIdLst>
  <p:sldIdLst>
    <p:sldId xmlns:r="http://schemas.openxmlformats.org/officeDocument/2006/relationships" id="256" r:id="R8537a8e409b74f7b"/>
    <p:sldId xmlns:r="http://schemas.openxmlformats.org/officeDocument/2006/relationships" id="257" r:id="R867032068e7a4062"/>
    <p:sldId xmlns:r="http://schemas.openxmlformats.org/officeDocument/2006/relationships" id="258" r:id="Rd26a982e0138474b"/>
    <p:sldId xmlns:r="http://schemas.openxmlformats.org/officeDocument/2006/relationships" id="259" r:id="Rfda35ba11dea49fb"/>
    <p:sldId xmlns:r="http://schemas.openxmlformats.org/officeDocument/2006/relationships" id="260" r:id="Rd60fc2dfdc2f43d8"/>
    <p:sldId xmlns:r="http://schemas.openxmlformats.org/officeDocument/2006/relationships" id="261" r:id="Rcdb2a34e5e4841d1"/>
    <p:sldId xmlns:r="http://schemas.openxmlformats.org/officeDocument/2006/relationships" id="262" r:id="Rf029086f88d1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19d16a5194f5f" /><Relationship Type="http://schemas.openxmlformats.org/officeDocument/2006/relationships/slide" Target="/ppt/slides/slide1.xml" Id="R8537a8e409b74f7b" /><Relationship Type="http://schemas.openxmlformats.org/officeDocument/2006/relationships/slide" Target="/ppt/slides/slide2.xml" Id="R867032068e7a4062" /><Relationship Type="http://schemas.openxmlformats.org/officeDocument/2006/relationships/slide" Target="/ppt/slides/slide3.xml" Id="Rd26a982e0138474b" /><Relationship Type="http://schemas.openxmlformats.org/officeDocument/2006/relationships/slide" Target="/ppt/slides/slide4.xml" Id="Rfda35ba11dea49fb" /><Relationship Type="http://schemas.openxmlformats.org/officeDocument/2006/relationships/slide" Target="/ppt/slides/slide5.xml" Id="Rd60fc2dfdc2f43d8" /><Relationship Type="http://schemas.openxmlformats.org/officeDocument/2006/relationships/slide" Target="/ppt/slides/slide6.xml" Id="Rcdb2a34e5e4841d1" /><Relationship Type="http://schemas.openxmlformats.org/officeDocument/2006/relationships/slide" Target="/ppt/slides/slide7.xml" Id="Rf029086f88d1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e9d2a9cd2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5f5fa316d45eb" /><Relationship Type="http://schemas.openxmlformats.org/officeDocument/2006/relationships/theme" Target="/ppt/slideMasters/theme/theme1.xml" Id="Rca7e6fb5098e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c5f5fa316d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28cd79758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96afd16a8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23d0a751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3d0bf0b1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07aac8515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d2d09cc3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cf8ebb5c5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20 348 343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66 933 380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83 734 170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HENRIK SYVERSEN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888 016 732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FLORABAKKEN AS</a:t>
            </a:r>
          </a:p>
        </p:txBody>
      </p:sp>
    </p:spTree>
  </p:cSld>
  <p:clrMapOvr>
    <a:masterClrMapping xmlns:a="http://schemas.openxmlformats.org/drawingml/2006/main"/>
  </p:clrMapOvr>
</p:sld>
</file>