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f35583b2514d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28eddb3b474687"/>
  </p:sldMasterIdLst>
  <p:sldIdLst>
    <p:sldId xmlns:r="http://schemas.openxmlformats.org/officeDocument/2006/relationships" id="256" r:id="R02c8089ff5ca4ec2"/>
    <p:sldId xmlns:r="http://schemas.openxmlformats.org/officeDocument/2006/relationships" id="257" r:id="Rd645340878fe4fbe"/>
    <p:sldId xmlns:r="http://schemas.openxmlformats.org/officeDocument/2006/relationships" id="258" r:id="Re826273f1f5b433b"/>
    <p:sldId xmlns:r="http://schemas.openxmlformats.org/officeDocument/2006/relationships" id="259" r:id="R3e87290a1e434f57"/>
    <p:sldId xmlns:r="http://schemas.openxmlformats.org/officeDocument/2006/relationships" id="260" r:id="Rad0c825d9940411c"/>
    <p:sldId xmlns:r="http://schemas.openxmlformats.org/officeDocument/2006/relationships" id="261" r:id="R06d67d4768f14704"/>
    <p:sldId xmlns:r="http://schemas.openxmlformats.org/officeDocument/2006/relationships" id="262" r:id="R8012891a9f2c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8eddb3b474687" /><Relationship Type="http://schemas.openxmlformats.org/officeDocument/2006/relationships/slide" Target="/ppt/slides/slide1.xml" Id="R02c8089ff5ca4ec2" /><Relationship Type="http://schemas.openxmlformats.org/officeDocument/2006/relationships/slide" Target="/ppt/slides/slide2.xml" Id="Rd645340878fe4fbe" /><Relationship Type="http://schemas.openxmlformats.org/officeDocument/2006/relationships/slide" Target="/ppt/slides/slide3.xml" Id="Re826273f1f5b433b" /><Relationship Type="http://schemas.openxmlformats.org/officeDocument/2006/relationships/slide" Target="/ppt/slides/slide4.xml" Id="R3e87290a1e434f57" /><Relationship Type="http://schemas.openxmlformats.org/officeDocument/2006/relationships/slide" Target="/ppt/slides/slide5.xml" Id="Rad0c825d9940411c" /><Relationship Type="http://schemas.openxmlformats.org/officeDocument/2006/relationships/slide" Target="/ppt/slides/slide6.xml" Id="R06d67d4768f14704" /><Relationship Type="http://schemas.openxmlformats.org/officeDocument/2006/relationships/slide" Target="/ppt/slides/slide7.xml" Id="R8012891a9f2c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bb39593104a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15538304d48be" /><Relationship Type="http://schemas.openxmlformats.org/officeDocument/2006/relationships/theme" Target="/ppt/slideMasters/theme/theme1.xml" Id="R5d01f3e8a7554d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a15538304d48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5641489b142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df4935cb341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734bcce00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532208d1849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a54efeb7c42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6275d47464f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98419c39c4d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GRUVA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−733 269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6 943 958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144 100 600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151 839 438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MARTINSEN  –  72,1 %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MINMAR AS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VILMART AS  –  13,9 %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Rauerskauveien 580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06 48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888 368 272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