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76a5d0cb2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67fb7830b4f94"/>
  </p:sldMasterIdLst>
  <p:sldIdLst>
    <p:sldId xmlns:r="http://schemas.openxmlformats.org/officeDocument/2006/relationships" id="256" r:id="R04a54012d8f14add"/>
    <p:sldId xmlns:r="http://schemas.openxmlformats.org/officeDocument/2006/relationships" id="257" r:id="R51b7732550904591"/>
    <p:sldId xmlns:r="http://schemas.openxmlformats.org/officeDocument/2006/relationships" id="258" r:id="R8b019ca573c94a7f"/>
    <p:sldId xmlns:r="http://schemas.openxmlformats.org/officeDocument/2006/relationships" id="259" r:id="Rf7355ed892a54d86"/>
    <p:sldId xmlns:r="http://schemas.openxmlformats.org/officeDocument/2006/relationships" id="260" r:id="R25c8db3fb9834904"/>
    <p:sldId xmlns:r="http://schemas.openxmlformats.org/officeDocument/2006/relationships" id="261" r:id="R7f23de74c45d48f8"/>
    <p:sldId xmlns:r="http://schemas.openxmlformats.org/officeDocument/2006/relationships" id="262" r:id="Rbfd9dcf38ba1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67fb7830b4f94" /><Relationship Type="http://schemas.openxmlformats.org/officeDocument/2006/relationships/slide" Target="/ppt/slides/slide1.xml" Id="R04a54012d8f14add" /><Relationship Type="http://schemas.openxmlformats.org/officeDocument/2006/relationships/slide" Target="/ppt/slides/slide2.xml" Id="R51b7732550904591" /><Relationship Type="http://schemas.openxmlformats.org/officeDocument/2006/relationships/slide" Target="/ppt/slides/slide3.xml" Id="R8b019ca573c94a7f" /><Relationship Type="http://schemas.openxmlformats.org/officeDocument/2006/relationships/slide" Target="/ppt/slides/slide4.xml" Id="Rf7355ed892a54d86" /><Relationship Type="http://schemas.openxmlformats.org/officeDocument/2006/relationships/slide" Target="/ppt/slides/slide5.xml" Id="R25c8db3fb9834904" /><Relationship Type="http://schemas.openxmlformats.org/officeDocument/2006/relationships/slide" Target="/ppt/slides/slide6.xml" Id="R7f23de74c45d48f8" /><Relationship Type="http://schemas.openxmlformats.org/officeDocument/2006/relationships/slide" Target="/ppt/slides/slide7.xml" Id="Rbfd9dcf38ba1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3dfd97475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3392c16e043d2" /><Relationship Type="http://schemas.openxmlformats.org/officeDocument/2006/relationships/theme" Target="/ppt/slideMasters/theme/theme1.xml" Id="R26226530a5b2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3392c16e0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684b2d91f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1e93bb507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a1180a69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a99488c31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a20b3036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2b48c31c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606841d3d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MARTINSEN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MARTINSEN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59 173 604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516 489 124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519 516 591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888 428 402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MARTINSEN INVEST AS</a:t>
            </a:r>
          </a:p>
        </p:txBody>
      </p:sp>
    </p:spTree>
  </p:cSld>
  <p:clrMapOvr>
    <a:masterClrMapping xmlns:a="http://schemas.openxmlformats.org/drawingml/2006/main"/>
  </p:clrMapOvr>
</p:sld>
</file>