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a453f9e18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360f0aa0c4181"/>
  </p:sldMasterIdLst>
  <p:sldIdLst>
    <p:sldId xmlns:r="http://schemas.openxmlformats.org/officeDocument/2006/relationships" id="256" r:id="R10523c220bbc47d8"/>
    <p:sldId xmlns:r="http://schemas.openxmlformats.org/officeDocument/2006/relationships" id="257" r:id="R7ed5d4d1809b44e1"/>
    <p:sldId xmlns:r="http://schemas.openxmlformats.org/officeDocument/2006/relationships" id="258" r:id="R3f451efa1e5b4b9f"/>
    <p:sldId xmlns:r="http://schemas.openxmlformats.org/officeDocument/2006/relationships" id="259" r:id="Rd7cbde57a9624d28"/>
    <p:sldId xmlns:r="http://schemas.openxmlformats.org/officeDocument/2006/relationships" id="260" r:id="Rd019fa5f7d7f4a27"/>
    <p:sldId xmlns:r="http://schemas.openxmlformats.org/officeDocument/2006/relationships" id="261" r:id="R01d8189be6eb4c77"/>
    <p:sldId xmlns:r="http://schemas.openxmlformats.org/officeDocument/2006/relationships" id="262" r:id="Ra5efbb25bab9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360f0aa0c4181" /><Relationship Type="http://schemas.openxmlformats.org/officeDocument/2006/relationships/slide" Target="/ppt/slides/slide1.xml" Id="R10523c220bbc47d8" /><Relationship Type="http://schemas.openxmlformats.org/officeDocument/2006/relationships/slide" Target="/ppt/slides/slide2.xml" Id="R7ed5d4d1809b44e1" /><Relationship Type="http://schemas.openxmlformats.org/officeDocument/2006/relationships/slide" Target="/ppt/slides/slide3.xml" Id="R3f451efa1e5b4b9f" /><Relationship Type="http://schemas.openxmlformats.org/officeDocument/2006/relationships/slide" Target="/ppt/slides/slide4.xml" Id="Rd7cbde57a9624d28" /><Relationship Type="http://schemas.openxmlformats.org/officeDocument/2006/relationships/slide" Target="/ppt/slides/slide5.xml" Id="Rd019fa5f7d7f4a27" /><Relationship Type="http://schemas.openxmlformats.org/officeDocument/2006/relationships/slide" Target="/ppt/slides/slide6.xml" Id="R01d8189be6eb4c77" /><Relationship Type="http://schemas.openxmlformats.org/officeDocument/2006/relationships/slide" Target="/ppt/slides/slide7.xml" Id="Ra5efbb25bab9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c0f293499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2636914a44da" /><Relationship Type="http://schemas.openxmlformats.org/officeDocument/2006/relationships/theme" Target="/ppt/slideMasters/theme/theme1.xml" Id="R192f13045bb1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42636914a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4b60709b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68d494482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e7dc7161b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8be0e0b7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7334395a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accc8520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dd30af4e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PEVI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28 538 001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CHRISTIAN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pal@takstogbyggkontroll.no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888 556 362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