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79be39895e42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791b10bddd4ec6"/>
  </p:sldMasterIdLst>
  <p:sldIdLst>
    <p:sldId xmlns:r="http://schemas.openxmlformats.org/officeDocument/2006/relationships" id="256" r:id="Re9215bf0f34b4f5b"/>
    <p:sldId xmlns:r="http://schemas.openxmlformats.org/officeDocument/2006/relationships" id="257" r:id="R867f7d797db24ccc"/>
    <p:sldId xmlns:r="http://schemas.openxmlformats.org/officeDocument/2006/relationships" id="258" r:id="R7385aebea5554f45"/>
    <p:sldId xmlns:r="http://schemas.openxmlformats.org/officeDocument/2006/relationships" id="259" r:id="Rd0019505b5b64f26"/>
    <p:sldId xmlns:r="http://schemas.openxmlformats.org/officeDocument/2006/relationships" id="260" r:id="Rab225a37cfdd4157"/>
    <p:sldId xmlns:r="http://schemas.openxmlformats.org/officeDocument/2006/relationships" id="261" r:id="Ra900b716330a4eac"/>
    <p:sldId xmlns:r="http://schemas.openxmlformats.org/officeDocument/2006/relationships" id="262" r:id="R2fa8e454c2c0497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791b10bddd4ec6" /><Relationship Type="http://schemas.openxmlformats.org/officeDocument/2006/relationships/slide" Target="/ppt/slides/slide1.xml" Id="Re9215bf0f34b4f5b" /><Relationship Type="http://schemas.openxmlformats.org/officeDocument/2006/relationships/slide" Target="/ppt/slides/slide2.xml" Id="R867f7d797db24ccc" /><Relationship Type="http://schemas.openxmlformats.org/officeDocument/2006/relationships/slide" Target="/ppt/slides/slide3.xml" Id="R7385aebea5554f45" /><Relationship Type="http://schemas.openxmlformats.org/officeDocument/2006/relationships/slide" Target="/ppt/slides/slide4.xml" Id="Rd0019505b5b64f26" /><Relationship Type="http://schemas.openxmlformats.org/officeDocument/2006/relationships/slide" Target="/ppt/slides/slide5.xml" Id="Rab225a37cfdd4157" /><Relationship Type="http://schemas.openxmlformats.org/officeDocument/2006/relationships/slide" Target="/ppt/slides/slide6.xml" Id="Ra900b716330a4eac" /><Relationship Type="http://schemas.openxmlformats.org/officeDocument/2006/relationships/slide" Target="/ppt/slides/slide7.xml" Id="R2fa8e454c2c0497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6fadd5766040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57dae63ea24c8e" /><Relationship Type="http://schemas.openxmlformats.org/officeDocument/2006/relationships/theme" Target="/ppt/slideMasters/theme/theme1.xml" Id="R516861fde7894b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57dae63ea24c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77c6f1f6740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ed3649328449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2a23371bde46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8aa48c4d94d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b74a4e36643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26583820141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0b4f123d1f4a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RENTERISIKO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RENTERISIKO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RENTERISIKO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RENTERISIKO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RENTERISIKO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RENTERISIKO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−99 327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−789 839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42 780 727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56 998 979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RENTERISIKO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THEODOR BANGSTAD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RENTERISIKO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Gimlevegen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7605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74 08 63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888 644 202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RENTERISIKO AS</a:t>
            </a:r>
          </a:p>
        </p:txBody>
      </p:sp>
    </p:spTree>
  </p:cSld>
  <p:clrMapOvr>
    <a:masterClrMapping xmlns:a="http://schemas.openxmlformats.org/drawingml/2006/main"/>
  </p:clrMapOvr>
</p:sld>
</file>