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86c59e3c074d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abe78471d74cc3"/>
  </p:sldMasterIdLst>
  <p:sldIdLst>
    <p:sldId xmlns:r="http://schemas.openxmlformats.org/officeDocument/2006/relationships" id="256" r:id="R58915ad346de42a5"/>
    <p:sldId xmlns:r="http://schemas.openxmlformats.org/officeDocument/2006/relationships" id="257" r:id="Rc33d1fc03aaf4248"/>
    <p:sldId xmlns:r="http://schemas.openxmlformats.org/officeDocument/2006/relationships" id="258" r:id="Rf2a7bdd01d594a75"/>
    <p:sldId xmlns:r="http://schemas.openxmlformats.org/officeDocument/2006/relationships" id="259" r:id="Re0b543e409a94341"/>
    <p:sldId xmlns:r="http://schemas.openxmlformats.org/officeDocument/2006/relationships" id="260" r:id="R22b2dad4305d423d"/>
    <p:sldId xmlns:r="http://schemas.openxmlformats.org/officeDocument/2006/relationships" id="261" r:id="R7ecedfdb25bb4840"/>
    <p:sldId xmlns:r="http://schemas.openxmlformats.org/officeDocument/2006/relationships" id="262" r:id="R4f375502b99e4d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abe78471d74cc3" /><Relationship Type="http://schemas.openxmlformats.org/officeDocument/2006/relationships/slide" Target="/ppt/slides/slide1.xml" Id="R58915ad346de42a5" /><Relationship Type="http://schemas.openxmlformats.org/officeDocument/2006/relationships/slide" Target="/ppt/slides/slide2.xml" Id="Rc33d1fc03aaf4248" /><Relationship Type="http://schemas.openxmlformats.org/officeDocument/2006/relationships/slide" Target="/ppt/slides/slide3.xml" Id="Rf2a7bdd01d594a75" /><Relationship Type="http://schemas.openxmlformats.org/officeDocument/2006/relationships/slide" Target="/ppt/slides/slide4.xml" Id="Re0b543e409a94341" /><Relationship Type="http://schemas.openxmlformats.org/officeDocument/2006/relationships/slide" Target="/ppt/slides/slide5.xml" Id="R22b2dad4305d423d" /><Relationship Type="http://schemas.openxmlformats.org/officeDocument/2006/relationships/slide" Target="/ppt/slides/slide6.xml" Id="R7ecedfdb25bb4840" /><Relationship Type="http://schemas.openxmlformats.org/officeDocument/2006/relationships/slide" Target="/ppt/slides/slide7.xml" Id="R4f375502b99e4d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08a731d09d40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fe44eb3464133" /><Relationship Type="http://schemas.openxmlformats.org/officeDocument/2006/relationships/theme" Target="/ppt/slideMasters/theme/theme1.xml" Id="Re2526f3fab9948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efe44eb34641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2d0c3285948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5a37c93fc42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20ef5a3e64a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3ae84dade44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f99c3f8bd41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b07aab56440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53944423e40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BARLUND AS ble etablert [år] og holder til i Dokka.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364 270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184 801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168 907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13 306 325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14 435 331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BARLUND NILS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Rute 527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888 706 992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