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8d49b2da84b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78417ef2c4ef1"/>
  </p:sldMasterIdLst>
  <p:sldIdLst>
    <p:sldId xmlns:r="http://schemas.openxmlformats.org/officeDocument/2006/relationships" id="256" r:id="R370aca27ac6d42c5"/>
    <p:sldId xmlns:r="http://schemas.openxmlformats.org/officeDocument/2006/relationships" id="257" r:id="R21d89c8c19044f85"/>
    <p:sldId xmlns:r="http://schemas.openxmlformats.org/officeDocument/2006/relationships" id="258" r:id="Ra01fb010b8e4482d"/>
    <p:sldId xmlns:r="http://schemas.openxmlformats.org/officeDocument/2006/relationships" id="259" r:id="R3270e7d36f4948cb"/>
    <p:sldId xmlns:r="http://schemas.openxmlformats.org/officeDocument/2006/relationships" id="260" r:id="R13345e6e0f904bbb"/>
    <p:sldId xmlns:r="http://schemas.openxmlformats.org/officeDocument/2006/relationships" id="261" r:id="R0efb24a9b4134bdc"/>
    <p:sldId xmlns:r="http://schemas.openxmlformats.org/officeDocument/2006/relationships" id="262" r:id="Red4e38b7b5a3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78417ef2c4ef1" /><Relationship Type="http://schemas.openxmlformats.org/officeDocument/2006/relationships/slide" Target="/ppt/slides/slide1.xml" Id="R370aca27ac6d42c5" /><Relationship Type="http://schemas.openxmlformats.org/officeDocument/2006/relationships/slide" Target="/ppt/slides/slide2.xml" Id="R21d89c8c19044f85" /><Relationship Type="http://schemas.openxmlformats.org/officeDocument/2006/relationships/slide" Target="/ppt/slides/slide3.xml" Id="Ra01fb010b8e4482d" /><Relationship Type="http://schemas.openxmlformats.org/officeDocument/2006/relationships/slide" Target="/ppt/slides/slide4.xml" Id="R3270e7d36f4948cb" /><Relationship Type="http://schemas.openxmlformats.org/officeDocument/2006/relationships/slide" Target="/ppt/slides/slide5.xml" Id="R13345e6e0f904bbb" /><Relationship Type="http://schemas.openxmlformats.org/officeDocument/2006/relationships/slide" Target="/ppt/slides/slide6.xml" Id="R0efb24a9b4134bdc" /><Relationship Type="http://schemas.openxmlformats.org/officeDocument/2006/relationships/slide" Target="/ppt/slides/slide7.xml" Id="Red4e38b7b5a3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f97ce62e84d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b606c45bd42f0" /><Relationship Type="http://schemas.openxmlformats.org/officeDocument/2006/relationships/theme" Target="/ppt/slideMasters/theme/theme1.xml" Id="R96c92336125e45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b606c45bd42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ac2ae1395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483e8b299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bf7c60f2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e5a91a81746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4cae64664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ee2425fde4e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f2c6e8ad3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BRÅTHEN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BRÅTHEN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6 122 614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EDVARD BRÅTHEN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Krogshavnveien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888 764 232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BRÅTHEN INVEST AS</a:t>
            </a:r>
          </a:p>
        </p:txBody>
      </p:sp>
    </p:spTree>
  </p:cSld>
  <p:clrMapOvr>
    <a:masterClrMapping xmlns:a="http://schemas.openxmlformats.org/drawingml/2006/main"/>
  </p:clrMapOvr>
</p:sld>
</file>